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3"/>
  </p:notesMasterIdLst>
  <p:sldIdLst>
    <p:sldId id="258" r:id="rId2"/>
    <p:sldId id="259" r:id="rId3"/>
    <p:sldId id="260" r:id="rId4"/>
    <p:sldId id="261" r:id="rId5"/>
    <p:sldId id="262" r:id="rId6"/>
    <p:sldId id="263" r:id="rId7"/>
    <p:sldId id="264" r:id="rId8"/>
    <p:sldId id="269" r:id="rId9"/>
    <p:sldId id="268" r:id="rId10"/>
    <p:sldId id="266" r:id="rId11"/>
    <p:sldId id="270" r:id="rId12"/>
    <p:sldId id="271" r:id="rId13"/>
    <p:sldId id="272" r:id="rId14"/>
    <p:sldId id="273" r:id="rId15"/>
    <p:sldId id="274" r:id="rId16"/>
    <p:sldId id="275" r:id="rId17"/>
    <p:sldId id="276" r:id="rId18"/>
    <p:sldId id="277"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microsoft.com/office/2007/relationships/hdphoto" Target="../media/hdphoto2.wdp"/><Relationship Id="rId2" Type="http://schemas.microsoft.com/office/2007/relationships/hdphoto" Target="../media/hdphoto1.wdp"/><Relationship Id="rId1" Type="http://schemas.openxmlformats.org/officeDocument/2006/relationships/image" Target="../media/image3.png"/></Relationships>
</file>

<file path=ppt/diagrams/_rels/data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jpg"/><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microsoft.com/office/2007/relationships/hdphoto" Target="../media/hdphoto2.wdp"/><Relationship Id="rId2" Type="http://schemas.microsoft.com/office/2007/relationships/hdphoto" Target="../media/hdphoto1.wdp"/><Relationship Id="rId1" Type="http://schemas.openxmlformats.org/officeDocument/2006/relationships/image" Target="../media/image3.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image" Target="../media/image4.jpg"/><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605038-5255-4119-BEE4-B4FD4D80574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2C378A2-D6C1-4D0A-A7C3-8A3C41621AB0}">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Data Overview</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928C2EDC-8FC8-4DD8-8162-8CA8D66E43C4}" type="parTrans" cxnId="{2B4BE3CE-5209-498F-9DAC-5A5CD778BD22}">
      <dgm:prSet/>
      <dgm:spPr/>
      <dgm:t>
        <a:bodyPr/>
        <a:lstStyle/>
        <a:p>
          <a:endParaRPr lang="en-IN"/>
        </a:p>
      </dgm:t>
    </dgm:pt>
    <dgm:pt modelId="{CEE9D6CC-73FE-4066-AE0D-04BF357D6054}" type="sibTrans" cxnId="{2B4BE3CE-5209-498F-9DAC-5A5CD778BD22}">
      <dgm:prSet phldrT="[Text]" custT="1"/>
      <dgm:spPr/>
      <dgm:t>
        <a:bodyPr/>
        <a:lstStyle/>
        <a:p>
          <a:endParaRPr lang="en-IN"/>
        </a:p>
      </dgm:t>
    </dgm:pt>
    <dgm:pt modelId="{DA881F42-3EDA-4F4A-A87C-A54DFDAC70ED}">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Objective: KPIs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256BB5A6-6F4E-429C-91BC-C9877EF3CD83}" type="parTrans" cxnId="{F54C7618-6D1B-4F6B-9021-1A9348E16A76}">
      <dgm:prSet/>
      <dgm:spPr/>
      <dgm:t>
        <a:bodyPr/>
        <a:lstStyle/>
        <a:p>
          <a:endParaRPr lang="en-IN"/>
        </a:p>
      </dgm:t>
    </dgm:pt>
    <dgm:pt modelId="{1D10083F-FA93-4151-82F9-5FA64DB66775}" type="sibTrans" cxnId="{F54C7618-6D1B-4F6B-9021-1A9348E16A76}">
      <dgm:prSet/>
      <dgm:spPr/>
      <dgm:t>
        <a:bodyPr/>
        <a:lstStyle/>
        <a:p>
          <a:endParaRPr lang="en-IN"/>
        </a:p>
      </dgm:t>
    </dgm:pt>
    <dgm:pt modelId="{8787CC5E-A34A-4784-AE1D-88E7C3BC309B}">
      <dgm:prSet phldrT="[Text]" custT="1"/>
      <dgm:spPr>
        <a:ln cap="rnd">
          <a:noFill/>
        </a:ln>
      </dgm:spPr>
      <dgm:t>
        <a:bodyPr/>
        <a:lstStyle/>
        <a:p>
          <a:r>
            <a:rPr lang="en-IN" sz="2300" b="1" dirty="0">
              <a:latin typeface="Calibri" panose="020F0502020204030204" pitchFamily="34" charset="0"/>
              <a:ea typeface="Calibri" panose="020F0502020204030204" pitchFamily="34" charset="0"/>
              <a:cs typeface="Calibri" panose="020F0502020204030204" pitchFamily="34" charset="0"/>
            </a:rPr>
            <a:t>Table of Contents</a:t>
          </a:r>
        </a:p>
      </dgm:t>
    </dgm:pt>
    <dgm:pt modelId="{EFE60FAB-2419-4135-BC8F-BAD95A36B844}" type="parTrans" cxnId="{9E63CA3D-4238-48E5-AEC2-0049767292FA}">
      <dgm:prSet/>
      <dgm:spPr/>
      <dgm:t>
        <a:bodyPr/>
        <a:lstStyle/>
        <a:p>
          <a:endParaRPr lang="en-IN"/>
        </a:p>
      </dgm:t>
    </dgm:pt>
    <dgm:pt modelId="{ABF3C97B-9DB3-4AF4-9F6E-83818C9F831B}" type="sibTrans" cxnId="{9E63CA3D-4238-48E5-AEC2-0049767292FA}">
      <dgm:prSet/>
      <dgm:spPr/>
      <dgm:t>
        <a:bodyPr/>
        <a:lstStyle/>
        <a:p>
          <a:endParaRPr lang="en-IN"/>
        </a:p>
      </dgm:t>
    </dgm:pt>
    <dgm:pt modelId="{CBA32BA3-207B-46E8-BB25-DF243F51D599}">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Introduction &amp; Problem Statement</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3FA3497D-1BFE-4BDF-A2C3-0583F0936EB8}" type="parTrans" cxnId="{AB37B78F-D26D-4212-A0F9-5AA47705DFCD}">
      <dgm:prSet/>
      <dgm:spPr/>
      <dgm:t>
        <a:bodyPr/>
        <a:lstStyle/>
        <a:p>
          <a:endParaRPr lang="en-IN"/>
        </a:p>
      </dgm:t>
    </dgm:pt>
    <dgm:pt modelId="{CEF1B720-DAE9-4CB8-B280-9EF7E24336EA}" type="sibTrans" cxnId="{AB37B78F-D26D-4212-A0F9-5AA47705DFCD}">
      <dgm:prSet/>
      <dgm:spPr/>
      <dgm:t>
        <a:bodyPr/>
        <a:lstStyle/>
        <a:p>
          <a:endParaRPr lang="en-IN"/>
        </a:p>
      </dgm:t>
    </dgm:pt>
    <dgm:pt modelId="{EE7ADEFE-CD3D-4C54-9A3A-609CCE06C3A1}">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Conclusion</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95C9062A-1A00-448C-A7E8-C740D02ABED4}" type="parTrans" cxnId="{6D205E9D-5000-4B1D-855C-80ED85968E3F}">
      <dgm:prSet/>
      <dgm:spPr/>
      <dgm:t>
        <a:bodyPr/>
        <a:lstStyle/>
        <a:p>
          <a:endParaRPr lang="en-IN"/>
        </a:p>
      </dgm:t>
    </dgm:pt>
    <dgm:pt modelId="{60D8AEC3-415D-408B-9F1D-49FBE4D1CC98}" type="sibTrans" cxnId="{6D205E9D-5000-4B1D-855C-80ED85968E3F}">
      <dgm:prSet/>
      <dgm:spPr/>
      <dgm:t>
        <a:bodyPr/>
        <a:lstStyle/>
        <a:p>
          <a:endParaRPr lang="en-IN"/>
        </a:p>
      </dgm:t>
    </dgm:pt>
    <dgm:pt modelId="{876F4E93-396D-4982-A1DD-23EED444590C}">
      <dgm:prSet phldrT="[Text]" custT="1"/>
      <dgm:spPr>
        <a:ln cap="rnd">
          <a:noFill/>
        </a:ln>
      </dgm:spPr>
      <dgm:t>
        <a:bodyPr/>
        <a:lstStyle/>
        <a:p>
          <a:r>
            <a:rPr lang="en-US" sz="2300" b="1" dirty="0">
              <a:latin typeface="Calibri" panose="020F0502020204030204" pitchFamily="34" charset="0"/>
              <a:ea typeface="Calibri" panose="020F0502020204030204" pitchFamily="34" charset="0"/>
              <a:cs typeface="Calibri" panose="020F0502020204030204" pitchFamily="34" charset="0"/>
            </a:rPr>
            <a:t>Analysis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EAA102AB-0EEC-4C68-8BA3-91F4AA9851F4}" type="parTrans" cxnId="{346968FF-DDBC-476F-AECE-D59A7EC80519}">
      <dgm:prSet/>
      <dgm:spPr/>
      <dgm:t>
        <a:bodyPr/>
        <a:lstStyle/>
        <a:p>
          <a:endParaRPr lang="en-IN"/>
        </a:p>
      </dgm:t>
    </dgm:pt>
    <dgm:pt modelId="{F7A13EE6-BBFF-456C-8F56-687C0C3CC90F}" type="sibTrans" cxnId="{346968FF-DDBC-476F-AECE-D59A7EC80519}">
      <dgm:prSet/>
      <dgm:spPr/>
      <dgm:t>
        <a:bodyPr/>
        <a:lstStyle/>
        <a:p>
          <a:endParaRPr lang="en-IN"/>
        </a:p>
      </dgm:t>
    </dgm:pt>
    <dgm:pt modelId="{D875DCD0-195A-4FF9-8DC9-0BF32298BD04}">
      <dgm:prSet phldrT="[Text]" custT="1"/>
      <dgm:spPr>
        <a:ln cap="rnd">
          <a:noFill/>
        </a:ln>
      </dgm:spPr>
      <dgm:t>
        <a:bodyPr/>
        <a:lstStyle/>
        <a:p>
          <a:r>
            <a:rPr lang="en-US" sz="2300" b="1">
              <a:latin typeface="Calibri" panose="020F0502020204030204" pitchFamily="34" charset="0"/>
              <a:ea typeface="Calibri" panose="020F0502020204030204" pitchFamily="34" charset="0"/>
              <a:cs typeface="Calibri" panose="020F0502020204030204" pitchFamily="34" charset="0"/>
            </a:rPr>
            <a:t>Recommendations </a:t>
          </a:r>
          <a:r>
            <a:rPr lang="en-US" sz="2300" b="1" dirty="0">
              <a:latin typeface="Calibri" panose="020F0502020204030204" pitchFamily="34" charset="0"/>
              <a:ea typeface="Calibri" panose="020F0502020204030204" pitchFamily="34" charset="0"/>
              <a:cs typeface="Calibri" panose="020F0502020204030204" pitchFamily="34" charset="0"/>
            </a:rPr>
            <a:t>&amp; Insights</a:t>
          </a:r>
          <a:endParaRPr lang="en-IN" sz="2300" b="1" dirty="0">
            <a:latin typeface="Calibri" panose="020F0502020204030204" pitchFamily="34" charset="0"/>
            <a:ea typeface="Calibri" panose="020F0502020204030204" pitchFamily="34" charset="0"/>
            <a:cs typeface="Calibri" panose="020F0502020204030204" pitchFamily="34" charset="0"/>
          </a:endParaRPr>
        </a:p>
      </dgm:t>
    </dgm:pt>
    <dgm:pt modelId="{2F24D369-148D-455F-99C0-871EA08C7700}" type="parTrans" cxnId="{7F23367C-7AEE-430E-9DF0-C7347023D8EE}">
      <dgm:prSet/>
      <dgm:spPr/>
      <dgm:t>
        <a:bodyPr/>
        <a:lstStyle/>
        <a:p>
          <a:endParaRPr lang="en-IN"/>
        </a:p>
      </dgm:t>
    </dgm:pt>
    <dgm:pt modelId="{2BF1DA26-DC4F-4C0A-B3A1-108E183C9B0D}" type="sibTrans" cxnId="{7F23367C-7AEE-430E-9DF0-C7347023D8EE}">
      <dgm:prSet/>
      <dgm:spPr/>
      <dgm:t>
        <a:bodyPr/>
        <a:lstStyle/>
        <a:p>
          <a:endParaRPr lang="en-IN"/>
        </a:p>
      </dgm:t>
    </dgm:pt>
    <dgm:pt modelId="{9B895FA7-EC47-4B33-8FFD-01276477789A}" type="pres">
      <dgm:prSet presAssocID="{10605038-5255-4119-BEE4-B4FD4D80574E}" presName="Name0" presStyleCnt="0">
        <dgm:presLayoutVars>
          <dgm:chMax val="7"/>
          <dgm:chPref val="7"/>
          <dgm:dir/>
        </dgm:presLayoutVars>
      </dgm:prSet>
      <dgm:spPr/>
    </dgm:pt>
    <dgm:pt modelId="{0D44E97A-750B-46BA-8558-C1DC6088B07B}" type="pres">
      <dgm:prSet presAssocID="{10605038-5255-4119-BEE4-B4FD4D80574E}" presName="Name1" presStyleCnt="0"/>
      <dgm:spPr/>
    </dgm:pt>
    <dgm:pt modelId="{763A71FA-D066-4E0E-8EF9-92FCE842CCDD}" type="pres">
      <dgm:prSet presAssocID="{10605038-5255-4119-BEE4-B4FD4D80574E}" presName="cycle" presStyleCnt="0"/>
      <dgm:spPr/>
    </dgm:pt>
    <dgm:pt modelId="{602F86F2-7599-42EB-9FB3-97FA7A407569}" type="pres">
      <dgm:prSet presAssocID="{10605038-5255-4119-BEE4-B4FD4D80574E}" presName="srcNode" presStyleLbl="node1" presStyleIdx="0" presStyleCnt="7"/>
      <dgm:spPr/>
    </dgm:pt>
    <dgm:pt modelId="{A20EE9E1-CA4D-48FB-9914-91E1BDE9EAAC}" type="pres">
      <dgm:prSet presAssocID="{10605038-5255-4119-BEE4-B4FD4D80574E}" presName="conn" presStyleLbl="parChTrans1D2" presStyleIdx="0" presStyleCnt="1"/>
      <dgm:spPr/>
    </dgm:pt>
    <dgm:pt modelId="{5742A3C4-6EF3-4C1E-BC9F-566416626B2E}" type="pres">
      <dgm:prSet presAssocID="{10605038-5255-4119-BEE4-B4FD4D80574E}" presName="extraNode" presStyleLbl="node1" presStyleIdx="0" presStyleCnt="7"/>
      <dgm:spPr/>
    </dgm:pt>
    <dgm:pt modelId="{6D255D07-ED4F-4BE0-9D15-25DE8D1E0D80}" type="pres">
      <dgm:prSet presAssocID="{10605038-5255-4119-BEE4-B4FD4D80574E}" presName="dstNode" presStyleLbl="node1" presStyleIdx="0" presStyleCnt="7"/>
      <dgm:spPr/>
    </dgm:pt>
    <dgm:pt modelId="{230127C2-B774-4B49-8DEC-7A6C835C2C59}" type="pres">
      <dgm:prSet presAssocID="{8787CC5E-A34A-4784-AE1D-88E7C3BC309B}" presName="text_1" presStyleLbl="node1" presStyleIdx="0" presStyleCnt="7" custLinFactNeighborX="814" custLinFactNeighborY="3114">
        <dgm:presLayoutVars>
          <dgm:bulletEnabled val="1"/>
        </dgm:presLayoutVars>
      </dgm:prSet>
      <dgm:spPr>
        <a:prstGeom prst="roundRect">
          <a:avLst/>
        </a:prstGeom>
      </dgm:spPr>
    </dgm:pt>
    <dgm:pt modelId="{77BD4247-7758-4191-A5CD-FAD817C88BA7}" type="pres">
      <dgm:prSet presAssocID="{8787CC5E-A34A-4784-AE1D-88E7C3BC309B}" presName="accent_1" presStyleCnt="0"/>
      <dgm:spPr/>
    </dgm:pt>
    <dgm:pt modelId="{41C88CCD-38C4-472A-B5B8-48CFE950E5A2}" type="pres">
      <dgm:prSet presAssocID="{8787CC5E-A34A-4784-AE1D-88E7C3BC309B}" presName="accentRepeatNode" presStyleLbl="solidFgAcc1" presStyleIdx="0" presStyleCnt="7"/>
      <dgm:spPr>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dgm:spPr>
    </dgm:pt>
    <dgm:pt modelId="{897FAAF5-BAE8-4EB6-92EE-C8D3C4EF0F77}" type="pres">
      <dgm:prSet presAssocID="{CBA32BA3-207B-46E8-BB25-DF243F51D599}" presName="text_2" presStyleLbl="node1" presStyleIdx="1" presStyleCnt="7" custLinFactNeighborX="545" custLinFactNeighborY="3114">
        <dgm:presLayoutVars>
          <dgm:bulletEnabled val="1"/>
        </dgm:presLayoutVars>
      </dgm:prSet>
      <dgm:spPr>
        <a:prstGeom prst="roundRect">
          <a:avLst/>
        </a:prstGeom>
      </dgm:spPr>
    </dgm:pt>
    <dgm:pt modelId="{546DED67-46F3-4E58-98A3-CB89E79E66E2}" type="pres">
      <dgm:prSet presAssocID="{CBA32BA3-207B-46E8-BB25-DF243F51D599}" presName="accent_2" presStyleCnt="0"/>
      <dgm:spPr/>
    </dgm:pt>
    <dgm:pt modelId="{436CB1CE-E439-4FE4-8864-DFBACF3368E9}" type="pres">
      <dgm:prSet presAssocID="{CBA32BA3-207B-46E8-BB25-DF243F51D599}" presName="accentRepeatNode" presStyleLbl="solidFgAcc1" presStyleIdx="1"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5B38FCD1-BE1A-4BFD-B1C8-6D450AAD433A}" type="pres">
      <dgm:prSet presAssocID="{72C378A2-D6C1-4D0A-A7C3-8A3C41621AB0}" presName="text_3" presStyleLbl="node1" presStyleIdx="2" presStyleCnt="7" custLinFactNeighborX="562" custLinFactNeighborY="3114">
        <dgm:presLayoutVars>
          <dgm:bulletEnabled val="1"/>
        </dgm:presLayoutVars>
      </dgm:prSet>
      <dgm:spPr>
        <a:prstGeom prst="roundRect">
          <a:avLst/>
        </a:prstGeom>
      </dgm:spPr>
    </dgm:pt>
    <dgm:pt modelId="{42B75BC6-F449-4F65-8A8F-75B2882DC42F}" type="pres">
      <dgm:prSet presAssocID="{72C378A2-D6C1-4D0A-A7C3-8A3C41621AB0}" presName="accent_3" presStyleCnt="0"/>
      <dgm:spPr/>
    </dgm:pt>
    <dgm:pt modelId="{D709B3C2-1E56-4F19-A854-EFF2CA82C169}" type="pres">
      <dgm:prSet presAssocID="{72C378A2-D6C1-4D0A-A7C3-8A3C41621AB0}" presName="accentRepeatNode" presStyleLbl="solidFgAcc1" presStyleIdx="2"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E2BB83FC-556E-4E5A-813E-EC67C358C28C}" type="pres">
      <dgm:prSet presAssocID="{DA881F42-3EDA-4F4A-A87C-A54DFDAC70ED}" presName="text_4" presStyleLbl="node1" presStyleIdx="3" presStyleCnt="7" custLinFactNeighborX="567" custLinFactNeighborY="3114">
        <dgm:presLayoutVars>
          <dgm:bulletEnabled val="1"/>
        </dgm:presLayoutVars>
      </dgm:prSet>
      <dgm:spPr>
        <a:prstGeom prst="roundRect">
          <a:avLst/>
        </a:prstGeom>
      </dgm:spPr>
    </dgm:pt>
    <dgm:pt modelId="{924DF5AA-9852-4272-93A3-1C68DA15A6DD}" type="pres">
      <dgm:prSet presAssocID="{DA881F42-3EDA-4F4A-A87C-A54DFDAC70ED}" presName="accent_4" presStyleCnt="0"/>
      <dgm:spPr/>
    </dgm:pt>
    <dgm:pt modelId="{EE02CCCD-CE92-4D2A-BBA0-63CE9A1091BE}" type="pres">
      <dgm:prSet presAssocID="{DA881F42-3EDA-4F4A-A87C-A54DFDAC70ED}" presName="accentRepeatNode" presStyleLbl="solidFgAcc1" presStyleIdx="3"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5906CC02-6096-464A-B65A-7204A3948F6D}" type="pres">
      <dgm:prSet presAssocID="{876F4E93-396D-4982-A1DD-23EED444590C}" presName="text_5" presStyleLbl="node1" presStyleIdx="4" presStyleCnt="7">
        <dgm:presLayoutVars>
          <dgm:bulletEnabled val="1"/>
        </dgm:presLayoutVars>
      </dgm:prSet>
      <dgm:spPr/>
    </dgm:pt>
    <dgm:pt modelId="{87452959-2F85-4970-87EE-3ABB3AF046EF}" type="pres">
      <dgm:prSet presAssocID="{876F4E93-396D-4982-A1DD-23EED444590C}" presName="accent_5" presStyleCnt="0"/>
      <dgm:spPr/>
    </dgm:pt>
    <dgm:pt modelId="{C6A6142E-7F93-4423-BED1-011B151CADA1}" type="pres">
      <dgm:prSet presAssocID="{876F4E93-396D-4982-A1DD-23EED444590C}" presName="accentRepeatNode" presStyleLbl="solidFgAcc1" presStyleIdx="4"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65696FED-B904-4C65-82D5-DDC73904E318}" type="pres">
      <dgm:prSet presAssocID="{D875DCD0-195A-4FF9-8DC9-0BF32298BD04}" presName="text_6" presStyleLbl="node1" presStyleIdx="5" presStyleCnt="7">
        <dgm:presLayoutVars>
          <dgm:bulletEnabled val="1"/>
        </dgm:presLayoutVars>
      </dgm:prSet>
      <dgm:spPr/>
    </dgm:pt>
    <dgm:pt modelId="{238510D3-A9FC-48AA-A022-352761173D7C}" type="pres">
      <dgm:prSet presAssocID="{D875DCD0-195A-4FF9-8DC9-0BF32298BD04}" presName="accent_6" presStyleCnt="0"/>
      <dgm:spPr/>
    </dgm:pt>
    <dgm:pt modelId="{84ED8060-BBA3-4C3A-9353-BC951D70E29E}" type="pres">
      <dgm:prSet presAssocID="{D875DCD0-195A-4FF9-8DC9-0BF32298BD04}" presName="accentRepeatNode" presStyleLbl="solidFgAcc1" presStyleIdx="5"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 modelId="{C6211DBC-F367-4C43-AD69-CE12A05A4199}" type="pres">
      <dgm:prSet presAssocID="{EE7ADEFE-CD3D-4C54-9A3A-609CCE06C3A1}" presName="text_7" presStyleLbl="node1" presStyleIdx="6" presStyleCnt="7">
        <dgm:presLayoutVars>
          <dgm:bulletEnabled val="1"/>
        </dgm:presLayoutVars>
      </dgm:prSet>
      <dgm:spPr/>
    </dgm:pt>
    <dgm:pt modelId="{77021902-ED7B-4B78-9E7F-2B95965F22E4}" type="pres">
      <dgm:prSet presAssocID="{EE7ADEFE-CD3D-4C54-9A3A-609CCE06C3A1}" presName="accent_7" presStyleCnt="0"/>
      <dgm:spPr/>
    </dgm:pt>
    <dgm:pt modelId="{B4FD08EB-6A99-4A9E-8868-ABAEAE3A04D8}" type="pres">
      <dgm:prSet presAssocID="{EE7ADEFE-CD3D-4C54-9A3A-609CCE06C3A1}" presName="accentRepeatNode" presStyleLbl="solidFgAcc1" presStyleIdx="6" presStyleCnt="7"/>
      <dgm:spPr>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dgm:spPr>
    </dgm:pt>
  </dgm:ptLst>
  <dgm:cxnLst>
    <dgm:cxn modelId="{CB4F5200-ACFC-4892-9C64-DC8AF25B3F8F}" type="presOf" srcId="{DA881F42-3EDA-4F4A-A87C-A54DFDAC70ED}" destId="{E2BB83FC-556E-4E5A-813E-EC67C358C28C}" srcOrd="0" destOrd="0" presId="urn:microsoft.com/office/officeart/2008/layout/VerticalCurvedList"/>
    <dgm:cxn modelId="{1024DF08-4570-4E7C-9C59-A0C638741991}" type="presOf" srcId="{D875DCD0-195A-4FF9-8DC9-0BF32298BD04}" destId="{65696FED-B904-4C65-82D5-DDC73904E318}" srcOrd="0" destOrd="0" presId="urn:microsoft.com/office/officeart/2008/layout/VerticalCurvedList"/>
    <dgm:cxn modelId="{34E19C0C-28F7-482C-8754-2A4901B285A1}" type="presOf" srcId="{10605038-5255-4119-BEE4-B4FD4D80574E}" destId="{9B895FA7-EC47-4B33-8FFD-01276477789A}" srcOrd="0" destOrd="0" presId="urn:microsoft.com/office/officeart/2008/layout/VerticalCurvedList"/>
    <dgm:cxn modelId="{F54C7618-6D1B-4F6B-9021-1A9348E16A76}" srcId="{10605038-5255-4119-BEE4-B4FD4D80574E}" destId="{DA881F42-3EDA-4F4A-A87C-A54DFDAC70ED}" srcOrd="3" destOrd="0" parTransId="{256BB5A6-6F4E-429C-91BC-C9877EF3CD83}" sibTransId="{1D10083F-FA93-4151-82F9-5FA64DB66775}"/>
    <dgm:cxn modelId="{5327F526-8804-4AB2-863B-35537546E4F4}" type="presOf" srcId="{72C378A2-D6C1-4D0A-A7C3-8A3C41621AB0}" destId="{5B38FCD1-BE1A-4BFD-B1C8-6D450AAD433A}" srcOrd="0" destOrd="0" presId="urn:microsoft.com/office/officeart/2008/layout/VerticalCurvedList"/>
    <dgm:cxn modelId="{9E63CA3D-4238-48E5-AEC2-0049767292FA}" srcId="{10605038-5255-4119-BEE4-B4FD4D80574E}" destId="{8787CC5E-A34A-4784-AE1D-88E7C3BC309B}" srcOrd="0" destOrd="0" parTransId="{EFE60FAB-2419-4135-BC8F-BAD95A36B844}" sibTransId="{ABF3C97B-9DB3-4AF4-9F6E-83818C9F831B}"/>
    <dgm:cxn modelId="{B570085F-4D08-4613-B94D-4E105FDDB300}" type="presOf" srcId="{EE7ADEFE-CD3D-4C54-9A3A-609CCE06C3A1}" destId="{C6211DBC-F367-4C43-AD69-CE12A05A4199}" srcOrd="0" destOrd="0" presId="urn:microsoft.com/office/officeart/2008/layout/VerticalCurvedList"/>
    <dgm:cxn modelId="{7F23367C-7AEE-430E-9DF0-C7347023D8EE}" srcId="{10605038-5255-4119-BEE4-B4FD4D80574E}" destId="{D875DCD0-195A-4FF9-8DC9-0BF32298BD04}" srcOrd="5" destOrd="0" parTransId="{2F24D369-148D-455F-99C0-871EA08C7700}" sibTransId="{2BF1DA26-DC4F-4C0A-B3A1-108E183C9B0D}"/>
    <dgm:cxn modelId="{A80D3383-CEB0-4FC8-A989-73B6DB0D8F67}" type="presOf" srcId="{876F4E93-396D-4982-A1DD-23EED444590C}" destId="{5906CC02-6096-464A-B65A-7204A3948F6D}" srcOrd="0" destOrd="0" presId="urn:microsoft.com/office/officeart/2008/layout/VerticalCurvedList"/>
    <dgm:cxn modelId="{AB37B78F-D26D-4212-A0F9-5AA47705DFCD}" srcId="{10605038-5255-4119-BEE4-B4FD4D80574E}" destId="{CBA32BA3-207B-46E8-BB25-DF243F51D599}" srcOrd="1" destOrd="0" parTransId="{3FA3497D-1BFE-4BDF-A2C3-0583F0936EB8}" sibTransId="{CEF1B720-DAE9-4CB8-B280-9EF7E24336EA}"/>
    <dgm:cxn modelId="{6D205E9D-5000-4B1D-855C-80ED85968E3F}" srcId="{10605038-5255-4119-BEE4-B4FD4D80574E}" destId="{EE7ADEFE-CD3D-4C54-9A3A-609CCE06C3A1}" srcOrd="6" destOrd="0" parTransId="{95C9062A-1A00-448C-A7E8-C740D02ABED4}" sibTransId="{60D8AEC3-415D-408B-9F1D-49FBE4D1CC98}"/>
    <dgm:cxn modelId="{AB7B65C0-3E87-43F4-87FD-D9179B522139}" type="presOf" srcId="{ABF3C97B-9DB3-4AF4-9F6E-83818C9F831B}" destId="{A20EE9E1-CA4D-48FB-9914-91E1BDE9EAAC}" srcOrd="0" destOrd="0" presId="urn:microsoft.com/office/officeart/2008/layout/VerticalCurvedList"/>
    <dgm:cxn modelId="{45C086C6-483C-40E6-A50C-F4E90A9CD6D3}" type="presOf" srcId="{CBA32BA3-207B-46E8-BB25-DF243F51D599}" destId="{897FAAF5-BAE8-4EB6-92EE-C8D3C4EF0F77}" srcOrd="0" destOrd="0" presId="urn:microsoft.com/office/officeart/2008/layout/VerticalCurvedList"/>
    <dgm:cxn modelId="{2B4BE3CE-5209-498F-9DAC-5A5CD778BD22}" srcId="{10605038-5255-4119-BEE4-B4FD4D80574E}" destId="{72C378A2-D6C1-4D0A-A7C3-8A3C41621AB0}" srcOrd="2" destOrd="0" parTransId="{928C2EDC-8FC8-4DD8-8162-8CA8D66E43C4}" sibTransId="{CEE9D6CC-73FE-4066-AE0D-04BF357D6054}"/>
    <dgm:cxn modelId="{4E23BCE7-ABAD-46FC-B94B-F24FCF4403F1}" type="presOf" srcId="{8787CC5E-A34A-4784-AE1D-88E7C3BC309B}" destId="{230127C2-B774-4B49-8DEC-7A6C835C2C59}" srcOrd="0" destOrd="0" presId="urn:microsoft.com/office/officeart/2008/layout/VerticalCurvedList"/>
    <dgm:cxn modelId="{346968FF-DDBC-476F-AECE-D59A7EC80519}" srcId="{10605038-5255-4119-BEE4-B4FD4D80574E}" destId="{876F4E93-396D-4982-A1DD-23EED444590C}" srcOrd="4" destOrd="0" parTransId="{EAA102AB-0EEC-4C68-8BA3-91F4AA9851F4}" sibTransId="{F7A13EE6-BBFF-456C-8F56-687C0C3CC90F}"/>
    <dgm:cxn modelId="{C036E9D8-C3D1-4009-953A-FA5D548A2F56}" type="presParOf" srcId="{9B895FA7-EC47-4B33-8FFD-01276477789A}" destId="{0D44E97A-750B-46BA-8558-C1DC6088B07B}" srcOrd="0" destOrd="0" presId="urn:microsoft.com/office/officeart/2008/layout/VerticalCurvedList"/>
    <dgm:cxn modelId="{9FD19C3A-1A36-44B9-B3E7-65599AC6AE5D}" type="presParOf" srcId="{0D44E97A-750B-46BA-8558-C1DC6088B07B}" destId="{763A71FA-D066-4E0E-8EF9-92FCE842CCDD}" srcOrd="0" destOrd="0" presId="urn:microsoft.com/office/officeart/2008/layout/VerticalCurvedList"/>
    <dgm:cxn modelId="{640BB723-F01D-41F7-A0F6-6BC69859C364}" type="presParOf" srcId="{763A71FA-D066-4E0E-8EF9-92FCE842CCDD}" destId="{602F86F2-7599-42EB-9FB3-97FA7A407569}" srcOrd="0" destOrd="0" presId="urn:microsoft.com/office/officeart/2008/layout/VerticalCurvedList"/>
    <dgm:cxn modelId="{23A54446-8764-438D-9219-D7D2F45ECE6B}" type="presParOf" srcId="{763A71FA-D066-4E0E-8EF9-92FCE842CCDD}" destId="{A20EE9E1-CA4D-48FB-9914-91E1BDE9EAAC}" srcOrd="1" destOrd="0" presId="urn:microsoft.com/office/officeart/2008/layout/VerticalCurvedList"/>
    <dgm:cxn modelId="{9B2F533D-000E-4DDD-80D1-60B087E15645}" type="presParOf" srcId="{763A71FA-D066-4E0E-8EF9-92FCE842CCDD}" destId="{5742A3C4-6EF3-4C1E-BC9F-566416626B2E}" srcOrd="2" destOrd="0" presId="urn:microsoft.com/office/officeart/2008/layout/VerticalCurvedList"/>
    <dgm:cxn modelId="{831B9F9C-47BB-4124-A40F-4B39268727FA}" type="presParOf" srcId="{763A71FA-D066-4E0E-8EF9-92FCE842CCDD}" destId="{6D255D07-ED4F-4BE0-9D15-25DE8D1E0D80}" srcOrd="3" destOrd="0" presId="urn:microsoft.com/office/officeart/2008/layout/VerticalCurvedList"/>
    <dgm:cxn modelId="{4E165CA4-4F30-488D-B25D-732E3F651D74}" type="presParOf" srcId="{0D44E97A-750B-46BA-8558-C1DC6088B07B}" destId="{230127C2-B774-4B49-8DEC-7A6C835C2C59}" srcOrd="1" destOrd="0" presId="urn:microsoft.com/office/officeart/2008/layout/VerticalCurvedList"/>
    <dgm:cxn modelId="{4E9DB795-0AA8-46FC-93F1-6F963CFFAA2C}" type="presParOf" srcId="{0D44E97A-750B-46BA-8558-C1DC6088B07B}" destId="{77BD4247-7758-4191-A5CD-FAD817C88BA7}" srcOrd="2" destOrd="0" presId="urn:microsoft.com/office/officeart/2008/layout/VerticalCurvedList"/>
    <dgm:cxn modelId="{02EFC730-3C52-4777-976C-F8B538635BB5}" type="presParOf" srcId="{77BD4247-7758-4191-A5CD-FAD817C88BA7}" destId="{41C88CCD-38C4-472A-B5B8-48CFE950E5A2}" srcOrd="0" destOrd="0" presId="urn:microsoft.com/office/officeart/2008/layout/VerticalCurvedList"/>
    <dgm:cxn modelId="{5553FA51-D0CE-46AE-B684-51AE291E7207}" type="presParOf" srcId="{0D44E97A-750B-46BA-8558-C1DC6088B07B}" destId="{897FAAF5-BAE8-4EB6-92EE-C8D3C4EF0F77}" srcOrd="3" destOrd="0" presId="urn:microsoft.com/office/officeart/2008/layout/VerticalCurvedList"/>
    <dgm:cxn modelId="{13857843-E4F7-4D9A-9E1D-2657733C8CA6}" type="presParOf" srcId="{0D44E97A-750B-46BA-8558-C1DC6088B07B}" destId="{546DED67-46F3-4E58-98A3-CB89E79E66E2}" srcOrd="4" destOrd="0" presId="urn:microsoft.com/office/officeart/2008/layout/VerticalCurvedList"/>
    <dgm:cxn modelId="{9DB03DD7-DC33-4930-AE05-88D309A96F3D}" type="presParOf" srcId="{546DED67-46F3-4E58-98A3-CB89E79E66E2}" destId="{436CB1CE-E439-4FE4-8864-DFBACF3368E9}" srcOrd="0" destOrd="0" presId="urn:microsoft.com/office/officeart/2008/layout/VerticalCurvedList"/>
    <dgm:cxn modelId="{2C4EFF68-82D1-4081-8480-8C77C474B14E}" type="presParOf" srcId="{0D44E97A-750B-46BA-8558-C1DC6088B07B}" destId="{5B38FCD1-BE1A-4BFD-B1C8-6D450AAD433A}" srcOrd="5" destOrd="0" presId="urn:microsoft.com/office/officeart/2008/layout/VerticalCurvedList"/>
    <dgm:cxn modelId="{B7100EAC-632F-4B56-820A-1CE59D99B98C}" type="presParOf" srcId="{0D44E97A-750B-46BA-8558-C1DC6088B07B}" destId="{42B75BC6-F449-4F65-8A8F-75B2882DC42F}" srcOrd="6" destOrd="0" presId="urn:microsoft.com/office/officeart/2008/layout/VerticalCurvedList"/>
    <dgm:cxn modelId="{01F07EAF-19BB-491B-9297-74CC9379EAFD}" type="presParOf" srcId="{42B75BC6-F449-4F65-8A8F-75B2882DC42F}" destId="{D709B3C2-1E56-4F19-A854-EFF2CA82C169}" srcOrd="0" destOrd="0" presId="urn:microsoft.com/office/officeart/2008/layout/VerticalCurvedList"/>
    <dgm:cxn modelId="{86FFECE7-77F8-4BF1-89F4-25FBEEE22F48}" type="presParOf" srcId="{0D44E97A-750B-46BA-8558-C1DC6088B07B}" destId="{E2BB83FC-556E-4E5A-813E-EC67C358C28C}" srcOrd="7" destOrd="0" presId="urn:microsoft.com/office/officeart/2008/layout/VerticalCurvedList"/>
    <dgm:cxn modelId="{77562D03-9037-4E2C-A721-A5AF4D55BDF5}" type="presParOf" srcId="{0D44E97A-750B-46BA-8558-C1DC6088B07B}" destId="{924DF5AA-9852-4272-93A3-1C68DA15A6DD}" srcOrd="8" destOrd="0" presId="urn:microsoft.com/office/officeart/2008/layout/VerticalCurvedList"/>
    <dgm:cxn modelId="{3C91180D-3F9E-4AF0-9375-FF96BCEDA929}" type="presParOf" srcId="{924DF5AA-9852-4272-93A3-1C68DA15A6DD}" destId="{EE02CCCD-CE92-4D2A-BBA0-63CE9A1091BE}" srcOrd="0" destOrd="0" presId="urn:microsoft.com/office/officeart/2008/layout/VerticalCurvedList"/>
    <dgm:cxn modelId="{DEAA9C91-F11B-4524-9239-712EFCD288E3}" type="presParOf" srcId="{0D44E97A-750B-46BA-8558-C1DC6088B07B}" destId="{5906CC02-6096-464A-B65A-7204A3948F6D}" srcOrd="9" destOrd="0" presId="urn:microsoft.com/office/officeart/2008/layout/VerticalCurvedList"/>
    <dgm:cxn modelId="{356B92B4-FFB5-45C2-B98A-CA213B473707}" type="presParOf" srcId="{0D44E97A-750B-46BA-8558-C1DC6088B07B}" destId="{87452959-2F85-4970-87EE-3ABB3AF046EF}" srcOrd="10" destOrd="0" presId="urn:microsoft.com/office/officeart/2008/layout/VerticalCurvedList"/>
    <dgm:cxn modelId="{7BA77C4E-78BF-4E07-883A-717480AE0659}" type="presParOf" srcId="{87452959-2F85-4970-87EE-3ABB3AF046EF}" destId="{C6A6142E-7F93-4423-BED1-011B151CADA1}" srcOrd="0" destOrd="0" presId="urn:microsoft.com/office/officeart/2008/layout/VerticalCurvedList"/>
    <dgm:cxn modelId="{3347D991-4C8E-4C39-A860-227F40C8D3AF}" type="presParOf" srcId="{0D44E97A-750B-46BA-8558-C1DC6088B07B}" destId="{65696FED-B904-4C65-82D5-DDC73904E318}" srcOrd="11" destOrd="0" presId="urn:microsoft.com/office/officeart/2008/layout/VerticalCurvedList"/>
    <dgm:cxn modelId="{EC4BAC29-6166-4ABD-BD23-C0BF979764B7}" type="presParOf" srcId="{0D44E97A-750B-46BA-8558-C1DC6088B07B}" destId="{238510D3-A9FC-48AA-A022-352761173D7C}" srcOrd="12" destOrd="0" presId="urn:microsoft.com/office/officeart/2008/layout/VerticalCurvedList"/>
    <dgm:cxn modelId="{1A138C41-9A4E-4E0F-A469-45D7F524289B}" type="presParOf" srcId="{238510D3-A9FC-48AA-A022-352761173D7C}" destId="{84ED8060-BBA3-4C3A-9353-BC951D70E29E}" srcOrd="0" destOrd="0" presId="urn:microsoft.com/office/officeart/2008/layout/VerticalCurvedList"/>
    <dgm:cxn modelId="{5151A835-75D8-4D50-ABFB-CB728594C2BF}" type="presParOf" srcId="{0D44E97A-750B-46BA-8558-C1DC6088B07B}" destId="{C6211DBC-F367-4C43-AD69-CE12A05A4199}" srcOrd="13" destOrd="0" presId="urn:microsoft.com/office/officeart/2008/layout/VerticalCurvedList"/>
    <dgm:cxn modelId="{D64E4F61-8E78-48B1-A44A-57BC41905A2D}" type="presParOf" srcId="{0D44E97A-750B-46BA-8558-C1DC6088B07B}" destId="{77021902-ED7B-4B78-9E7F-2B95965F22E4}" srcOrd="14" destOrd="0" presId="urn:microsoft.com/office/officeart/2008/layout/VerticalCurvedList"/>
    <dgm:cxn modelId="{88FCC3B5-CD35-4CBA-A6CA-65D4107502F1}" type="presParOf" srcId="{77021902-ED7B-4B78-9E7F-2B95965F22E4}" destId="{B4FD08EB-6A99-4A9E-8868-ABAEAE3A04D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5449C3-ED42-4D20-B944-A424E8D6978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8AEE3884-F1CB-403C-B20A-2554CBD81213}">
      <dgm:prSet phldrT="[Text]"/>
      <dgm:spPr/>
      <dgm:t>
        <a:bodyPr/>
        <a:lstStyle/>
        <a:p>
          <a:pPr>
            <a:buFont typeface="+mj-lt"/>
            <a:buAutoNum type="arabicPeriod"/>
          </a:pPr>
          <a:r>
            <a:rPr lang="en-IN" b="1" dirty="0">
              <a:latin typeface="Calibri" panose="020F0502020204030204" pitchFamily="34" charset="0"/>
              <a:ea typeface="Calibri" panose="020F0502020204030204" pitchFamily="34" charset="0"/>
              <a:cs typeface="Calibri" panose="020F0502020204030204" pitchFamily="34" charset="0"/>
            </a:rPr>
            <a:t>Geographical Insights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A735CD03-4511-4661-A9F8-54582579FAC5}" type="parTrans" cxnId="{10670ABF-3389-4C2E-B700-4312588B8A94}">
      <dgm:prSet/>
      <dgm:spPr/>
      <dgm:t>
        <a:bodyPr/>
        <a:lstStyle/>
        <a:p>
          <a:endParaRPr lang="en-IN"/>
        </a:p>
      </dgm:t>
    </dgm:pt>
    <dgm:pt modelId="{4C9557E0-27DB-439C-8B9C-FF434630D2E0}" type="sibTrans" cxnId="{10670ABF-3389-4C2E-B700-4312588B8A94}">
      <dgm:prSet/>
      <dgm:spPr/>
      <dgm:t>
        <a:bodyPr/>
        <a:lstStyle/>
        <a:p>
          <a:endParaRPr lang="en-IN"/>
        </a:p>
      </dgm:t>
    </dgm:pt>
    <dgm:pt modelId="{C21477B5-7C70-496B-A987-4128E0DC5CFA}">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Examine the number of restaurant openings by year, quarter, and month to identify trends and peak periods of growth</a:t>
          </a:r>
        </a:p>
      </dgm:t>
    </dgm:pt>
    <dgm:pt modelId="{85231AB2-BFDC-4EB1-9EC2-5019EA98445F}" type="parTrans" cxnId="{B99A5E92-3CE7-433D-A967-7E756AEE00AB}">
      <dgm:prSet/>
      <dgm:spPr/>
      <dgm:t>
        <a:bodyPr/>
        <a:lstStyle/>
        <a:p>
          <a:endParaRPr lang="en-IN"/>
        </a:p>
      </dgm:t>
    </dgm:pt>
    <dgm:pt modelId="{4FB4A84B-BCF4-4F8D-AAE9-D26FA82FDA2D}" type="sibTrans" cxnId="{B99A5E92-3CE7-433D-A967-7E756AEE00AB}">
      <dgm:prSet/>
      <dgm:spPr/>
      <dgm:t>
        <a:bodyPr/>
        <a:lstStyle/>
        <a:p>
          <a:endParaRPr lang="en-IN"/>
        </a:p>
      </dgm:t>
    </dgm:pt>
    <dgm:pt modelId="{14985880-39FE-405B-95CE-AF8BC8F2A9AF}">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Customer Experience Metrics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B78DC1B3-F0BB-4A49-A0C5-5624A4700795}" type="parTrans" cxnId="{E7EBDAD1-C898-41DD-B5A9-89266E19C469}">
      <dgm:prSet/>
      <dgm:spPr/>
      <dgm:t>
        <a:bodyPr/>
        <a:lstStyle/>
        <a:p>
          <a:endParaRPr lang="en-IN"/>
        </a:p>
      </dgm:t>
    </dgm:pt>
    <dgm:pt modelId="{155E30F0-8C1A-4F71-8C52-ADEBB089753E}" type="sibTrans" cxnId="{E7EBDAD1-C898-41DD-B5A9-89266E19C469}">
      <dgm:prSet/>
      <dgm:spPr/>
      <dgm:t>
        <a:bodyPr/>
        <a:lstStyle/>
        <a:p>
          <a:endParaRPr lang="en-IN"/>
        </a:p>
      </dgm:t>
    </dgm:pt>
    <dgm:pt modelId="{48BDBC37-AA9C-4429-8265-537C20BEB19E}">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Temporal Trends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F422364D-1002-4D6D-984C-C630291E114F}" type="parTrans" cxnId="{E0B9BD83-84CB-4EEF-82F5-B274C9B1D4EF}">
      <dgm:prSet/>
      <dgm:spPr/>
      <dgm:t>
        <a:bodyPr/>
        <a:lstStyle/>
        <a:p>
          <a:endParaRPr lang="en-IN"/>
        </a:p>
      </dgm:t>
    </dgm:pt>
    <dgm:pt modelId="{E539A0CA-8205-4E79-8841-731D2985D50E}" type="sibTrans" cxnId="{E0B9BD83-84CB-4EEF-82F5-B274C9B1D4EF}">
      <dgm:prSet/>
      <dgm:spPr/>
      <dgm:t>
        <a:bodyPr/>
        <a:lstStyle/>
        <a:p>
          <a:endParaRPr lang="en-IN"/>
        </a:p>
      </dgm:t>
    </dgm:pt>
    <dgm:pt modelId="{C981775D-50AD-45BC-98CF-48E5F97CB6C9}">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the number of restaurants in each city and country to understand market density and potential growth areas</a:t>
          </a:r>
        </a:p>
      </dgm:t>
    </dgm:pt>
    <dgm:pt modelId="{61D03C05-DC2C-4BE5-8B71-0F6B0EB00955}" type="parTrans" cxnId="{2D6F2F56-1F5B-49DE-A00A-68625A0D3353}">
      <dgm:prSet/>
      <dgm:spPr/>
      <dgm:t>
        <a:bodyPr/>
        <a:lstStyle/>
        <a:p>
          <a:endParaRPr lang="en-IN"/>
        </a:p>
      </dgm:t>
    </dgm:pt>
    <dgm:pt modelId="{75876D26-76AA-4454-9484-59A84D9323BC}" type="sibTrans" cxnId="{2D6F2F56-1F5B-49DE-A00A-68625A0D3353}">
      <dgm:prSet/>
      <dgm:spPr/>
      <dgm:t>
        <a:bodyPr/>
        <a:lstStyle/>
        <a:p>
          <a:endParaRPr lang="en-IN"/>
        </a:p>
      </dgm:t>
    </dgm:pt>
    <dgm:pt modelId="{DA010F91-6492-4194-A951-EAAD8E0E2443}">
      <dgm:prSet/>
      <dgm:spPr/>
      <dgm:t>
        <a:bodyPr/>
        <a:lstStyle/>
        <a:p>
          <a:pPr>
            <a:buSzPts val="1000"/>
            <a:buFont typeface="Courier New" panose="02070309020205020404" pitchFamily="49" charset="0"/>
            <a:buChar char="o"/>
          </a:pPr>
          <a:r>
            <a:rPr lang="en-IN" dirty="0">
              <a:latin typeface="Calibri" panose="020F0502020204030204" pitchFamily="34" charset="0"/>
              <a:ea typeface="Calibri" panose="020F0502020204030204" pitchFamily="34" charset="0"/>
              <a:cs typeface="Calibri" panose="020F0502020204030204" pitchFamily="34" charset="0"/>
            </a:rPr>
            <a:t>Categorize restaurants based on average ratings and </a:t>
          </a:r>
          <a:r>
            <a:rPr lang="en-IN" dirty="0" err="1">
              <a:latin typeface="Calibri" panose="020F0502020204030204" pitchFamily="34" charset="0"/>
              <a:ea typeface="Calibri" panose="020F0502020204030204" pitchFamily="34" charset="0"/>
              <a:cs typeface="Calibri" panose="020F0502020204030204" pitchFamily="34" charset="0"/>
            </a:rPr>
            <a:t>analyze</a:t>
          </a:r>
          <a:r>
            <a:rPr lang="en-IN" dirty="0">
              <a:latin typeface="Calibri" panose="020F0502020204030204" pitchFamily="34" charset="0"/>
              <a:ea typeface="Calibri" panose="020F0502020204030204" pitchFamily="34" charset="0"/>
              <a:cs typeface="Calibri" panose="020F0502020204030204" pitchFamily="34" charset="0"/>
            </a:rPr>
            <a:t> the distribution to assess service quality across locations</a:t>
          </a:r>
        </a:p>
      </dgm:t>
    </dgm:pt>
    <dgm:pt modelId="{F5836A75-1118-42B5-846D-33A73B3D2235}" type="parTrans" cxnId="{EC3797F8-B4E3-4DCF-9018-16CB9D59331A}">
      <dgm:prSet/>
      <dgm:spPr/>
      <dgm:t>
        <a:bodyPr/>
        <a:lstStyle/>
        <a:p>
          <a:endParaRPr lang="en-IN"/>
        </a:p>
      </dgm:t>
    </dgm:pt>
    <dgm:pt modelId="{69D329A5-B370-404F-AE99-167CDB5F54C8}" type="sibTrans" cxnId="{EC3797F8-B4E3-4DCF-9018-16CB9D59331A}">
      <dgm:prSet/>
      <dgm:spPr/>
      <dgm:t>
        <a:bodyPr/>
        <a:lstStyle/>
        <a:p>
          <a:endParaRPr lang="en-IN"/>
        </a:p>
      </dgm:t>
    </dgm:pt>
    <dgm:pt modelId="{D46F89F0-63E1-4453-B168-840B331E790E}">
      <dgm:prSet phldrT="[Text]"/>
      <dgm:spPr/>
      <dgm:t>
        <a:bodyPr/>
        <a:lstStyle/>
        <a:p>
          <a:pPr>
            <a:buFont typeface="+mj-lt"/>
            <a:buAutoNum type="arabicPeriod"/>
          </a:pPr>
          <a:r>
            <a:rPr lang="en-IN" b="1" dirty="0">
              <a:latin typeface="Calibri" panose="020F0502020204030204" pitchFamily="34" charset="0"/>
              <a:ea typeface="Calibri" panose="020F0502020204030204" pitchFamily="34" charset="0"/>
              <a:cs typeface="Calibri" panose="020F0502020204030204" pitchFamily="34" charset="0"/>
            </a:rPr>
            <a:t>Pricing Analysis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383906AA-35AB-4BF9-8D4A-54F0E972FB28}" type="parTrans" cxnId="{F3B5DF6B-CC27-40DF-8557-0BCE4994B79C}">
      <dgm:prSet/>
      <dgm:spPr/>
      <dgm:t>
        <a:bodyPr/>
        <a:lstStyle/>
        <a:p>
          <a:endParaRPr lang="en-IN"/>
        </a:p>
      </dgm:t>
    </dgm:pt>
    <dgm:pt modelId="{22EC3AA1-4BED-4427-A359-22AA4EAFD407}" type="sibTrans" cxnId="{F3B5DF6B-CC27-40DF-8557-0BCE4994B79C}">
      <dgm:prSet/>
      <dgm:spPr/>
      <dgm:t>
        <a:bodyPr/>
        <a:lstStyle/>
        <a:p>
          <a:endParaRPr lang="en-IN"/>
        </a:p>
      </dgm:t>
    </dgm:pt>
    <dgm:pt modelId="{CBB5936E-BC31-488E-9650-E81B0A8CC363}">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how many restaurants fall within each range to identify affordability levels</a:t>
          </a:r>
        </a:p>
      </dgm:t>
    </dgm:pt>
    <dgm:pt modelId="{C2990338-BA9F-47E2-A0BD-957C3D668A67}" type="parTrans" cxnId="{03D077CB-5AD7-4AD1-B7AC-629EC79AEB19}">
      <dgm:prSet/>
      <dgm:spPr/>
      <dgm:t>
        <a:bodyPr/>
        <a:lstStyle/>
        <a:p>
          <a:endParaRPr lang="en-IN"/>
        </a:p>
      </dgm:t>
    </dgm:pt>
    <dgm:pt modelId="{206579FF-AAB0-42BB-9768-B3F3A2C9995B}" type="sibTrans" cxnId="{03D077CB-5AD7-4AD1-B7AC-629EC79AEB19}">
      <dgm:prSet/>
      <dgm:spPr/>
      <dgm:t>
        <a:bodyPr/>
        <a:lstStyle/>
        <a:p>
          <a:endParaRPr lang="en-IN"/>
        </a:p>
      </dgm:t>
    </dgm:pt>
    <dgm:pt modelId="{61CA57E8-42B8-44A0-8310-7FF1DF5E74D2}">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Service Features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70A2507C-F7C0-4D08-9A79-95651EACEBF8}" type="parTrans" cxnId="{99CB4523-4140-4EEA-AFE0-A733BE34220E}">
      <dgm:prSet/>
      <dgm:spPr/>
      <dgm:t>
        <a:bodyPr/>
        <a:lstStyle/>
        <a:p>
          <a:endParaRPr lang="en-IN"/>
        </a:p>
      </dgm:t>
    </dgm:pt>
    <dgm:pt modelId="{8766021F-D9D5-4304-9A2C-01FA82F9D925}" type="sibTrans" cxnId="{99CB4523-4140-4EEA-AFE0-A733BE34220E}">
      <dgm:prSet/>
      <dgm:spPr/>
      <dgm:t>
        <a:bodyPr/>
        <a:lstStyle/>
        <a:p>
          <a:endParaRPr lang="en-IN"/>
        </a:p>
      </dgm:t>
    </dgm:pt>
    <dgm:pt modelId="{057FAE08-7F4F-4CFF-878A-85AA08CFCCEB}">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Calculate the percentage of restaurants offering table bookings and online delivery to evaluate the adoption of customer-centric services</a:t>
          </a:r>
        </a:p>
      </dgm:t>
    </dgm:pt>
    <dgm:pt modelId="{7D0070D4-9705-4293-91CB-A39D15BBEB7E}" type="parTrans" cxnId="{F8DA1A53-F83A-4742-8B16-378F5C4C7137}">
      <dgm:prSet/>
      <dgm:spPr/>
      <dgm:t>
        <a:bodyPr/>
        <a:lstStyle/>
        <a:p>
          <a:endParaRPr lang="en-IN"/>
        </a:p>
      </dgm:t>
    </dgm:pt>
    <dgm:pt modelId="{665393A8-75A4-429E-B969-D1868139B52A}" type="sibTrans" cxnId="{F8DA1A53-F83A-4742-8B16-378F5C4C7137}">
      <dgm:prSet/>
      <dgm:spPr/>
      <dgm:t>
        <a:bodyPr/>
        <a:lstStyle/>
        <a:p>
          <a:endParaRPr lang="en-IN"/>
        </a:p>
      </dgm:t>
    </dgm:pt>
    <dgm:pt modelId="{0CC1EF03-D02C-47CC-9E10-013F52B9905E}">
      <dgm:prSet phldrT="[Text]"/>
      <dgm:spPr/>
      <dgm:t>
        <a:bodyPr/>
        <a:lstStyle/>
        <a:p>
          <a:r>
            <a:rPr lang="en-IN" b="1" dirty="0">
              <a:latin typeface="Calibri" panose="020F0502020204030204" pitchFamily="34" charset="0"/>
              <a:ea typeface="Calibri" panose="020F0502020204030204" pitchFamily="34" charset="0"/>
              <a:cs typeface="Calibri" panose="020F0502020204030204" pitchFamily="34" charset="0"/>
            </a:rPr>
            <a:t>Culinary and Location Insights</a:t>
          </a:r>
          <a:endParaRPr lang="en-IN" dirty="0">
            <a:latin typeface="Calibri" panose="020F0502020204030204" pitchFamily="34" charset="0"/>
            <a:ea typeface="Calibri" panose="020F0502020204030204" pitchFamily="34" charset="0"/>
            <a:cs typeface="Calibri" panose="020F0502020204030204" pitchFamily="34" charset="0"/>
          </a:endParaRPr>
        </a:p>
      </dgm:t>
    </dgm:pt>
    <dgm:pt modelId="{7C69A8E7-FE52-4CD1-8FA3-3DAD2CB23FAA}" type="parTrans" cxnId="{75501736-E550-4844-B969-791CE02F767B}">
      <dgm:prSet/>
      <dgm:spPr/>
      <dgm:t>
        <a:bodyPr/>
        <a:lstStyle/>
        <a:p>
          <a:endParaRPr lang="en-IN"/>
        </a:p>
      </dgm:t>
    </dgm:pt>
    <dgm:pt modelId="{C18DB173-91DD-4E4D-94B1-761422D142D1}" type="sibTrans" cxnId="{75501736-E550-4844-B969-791CE02F767B}">
      <dgm:prSet/>
      <dgm:spPr/>
      <dgm:t>
        <a:bodyPr/>
        <a:lstStyle/>
        <a:p>
          <a:endParaRPr lang="en-IN"/>
        </a:p>
      </dgm:t>
    </dgm:pt>
    <dgm:pt modelId="{2451D742-7094-4816-864A-4D7700102A01}">
      <dgm:prSet phldrT="[Text]"/>
      <dgm:spPr/>
      <dgm:t>
        <a:bodyPr/>
        <a:lstStyle/>
        <a:p>
          <a:r>
            <a:rPr lang="en-IN" dirty="0">
              <a:latin typeface="Calibri" panose="020F0502020204030204" pitchFamily="34" charset="0"/>
              <a:ea typeface="Calibri" panose="020F0502020204030204" pitchFamily="34" charset="0"/>
              <a:cs typeface="Calibri" panose="020F0502020204030204" pitchFamily="34" charset="0"/>
            </a:rPr>
            <a:t>Determine the popular cuisines based on location to understand regional preferences and tailor offerings accordingly</a:t>
          </a:r>
        </a:p>
      </dgm:t>
    </dgm:pt>
    <dgm:pt modelId="{384CFC58-AD37-488E-AF44-AC73E7776E96}" type="parTrans" cxnId="{1D72A8D8-C6D4-4BEC-A731-5DC0C1AD2715}">
      <dgm:prSet/>
      <dgm:spPr/>
      <dgm:t>
        <a:bodyPr/>
        <a:lstStyle/>
        <a:p>
          <a:endParaRPr lang="en-IN"/>
        </a:p>
      </dgm:t>
    </dgm:pt>
    <dgm:pt modelId="{21431FEE-9CA7-4E5B-B2C4-C1DE10408A77}" type="sibTrans" cxnId="{1D72A8D8-C6D4-4BEC-A731-5DC0C1AD2715}">
      <dgm:prSet/>
      <dgm:spPr/>
      <dgm:t>
        <a:bodyPr/>
        <a:lstStyle/>
        <a:p>
          <a:endParaRPr lang="en-IN"/>
        </a:p>
      </dgm:t>
    </dgm:pt>
    <dgm:pt modelId="{D348B9C9-B3DD-48C3-8C72-36F8937D432D}" type="pres">
      <dgm:prSet presAssocID="{DC5449C3-ED42-4D20-B944-A424E8D69787}" presName="vert0" presStyleCnt="0">
        <dgm:presLayoutVars>
          <dgm:dir/>
          <dgm:animOne val="branch"/>
          <dgm:animLvl val="lvl"/>
        </dgm:presLayoutVars>
      </dgm:prSet>
      <dgm:spPr/>
    </dgm:pt>
    <dgm:pt modelId="{0BDA49B8-7106-4A3A-A4F5-1ECF96A2951E}" type="pres">
      <dgm:prSet presAssocID="{8AEE3884-F1CB-403C-B20A-2554CBD81213}" presName="thickLine" presStyleLbl="alignNode1" presStyleIdx="0" presStyleCnt="6"/>
      <dgm:spPr/>
    </dgm:pt>
    <dgm:pt modelId="{E36B9ADF-1A92-4F87-8FB9-543EF6FF032D}" type="pres">
      <dgm:prSet presAssocID="{8AEE3884-F1CB-403C-B20A-2554CBD81213}" presName="horz1" presStyleCnt="0"/>
      <dgm:spPr/>
    </dgm:pt>
    <dgm:pt modelId="{F8FD314F-AAF0-40DA-BC50-DB00AA38B363}" type="pres">
      <dgm:prSet presAssocID="{8AEE3884-F1CB-403C-B20A-2554CBD81213}" presName="tx1" presStyleLbl="revTx" presStyleIdx="0" presStyleCnt="12"/>
      <dgm:spPr/>
    </dgm:pt>
    <dgm:pt modelId="{47D886CD-D042-4E63-BEA5-A9A45F1ED14F}" type="pres">
      <dgm:prSet presAssocID="{8AEE3884-F1CB-403C-B20A-2554CBD81213}" presName="vert1" presStyleCnt="0"/>
      <dgm:spPr/>
    </dgm:pt>
    <dgm:pt modelId="{91725B7F-30D7-4E20-89A0-895401E61B35}" type="pres">
      <dgm:prSet presAssocID="{C981775D-50AD-45BC-98CF-48E5F97CB6C9}" presName="vertSpace2a" presStyleCnt="0"/>
      <dgm:spPr/>
    </dgm:pt>
    <dgm:pt modelId="{7E7AB59D-27A2-41DC-BCD8-D4C3A2DA6161}" type="pres">
      <dgm:prSet presAssocID="{C981775D-50AD-45BC-98CF-48E5F97CB6C9}" presName="horz2" presStyleCnt="0"/>
      <dgm:spPr/>
    </dgm:pt>
    <dgm:pt modelId="{987B3E56-2BD6-4156-AF59-222D0EBC092F}" type="pres">
      <dgm:prSet presAssocID="{C981775D-50AD-45BC-98CF-48E5F97CB6C9}" presName="horzSpace2" presStyleCnt="0"/>
      <dgm:spPr/>
    </dgm:pt>
    <dgm:pt modelId="{0ED660E1-8B35-4E09-A7EA-E01F3EDA5AF6}" type="pres">
      <dgm:prSet presAssocID="{C981775D-50AD-45BC-98CF-48E5F97CB6C9}" presName="tx2" presStyleLbl="revTx" presStyleIdx="1" presStyleCnt="12"/>
      <dgm:spPr/>
    </dgm:pt>
    <dgm:pt modelId="{14AF3D0A-91A2-493D-95C0-8983FDF06832}" type="pres">
      <dgm:prSet presAssocID="{C981775D-50AD-45BC-98CF-48E5F97CB6C9}" presName="vert2" presStyleCnt="0"/>
      <dgm:spPr/>
    </dgm:pt>
    <dgm:pt modelId="{05376C68-8B74-4649-AA92-63A97EF7D52A}" type="pres">
      <dgm:prSet presAssocID="{C981775D-50AD-45BC-98CF-48E5F97CB6C9}" presName="thinLine2b" presStyleLbl="callout" presStyleIdx="0" presStyleCnt="6"/>
      <dgm:spPr/>
    </dgm:pt>
    <dgm:pt modelId="{C0E85543-9F42-4548-AF6A-95055895F1A9}" type="pres">
      <dgm:prSet presAssocID="{C981775D-50AD-45BC-98CF-48E5F97CB6C9}" presName="vertSpace2b" presStyleCnt="0"/>
      <dgm:spPr/>
    </dgm:pt>
    <dgm:pt modelId="{C98488D8-A927-4FB9-9032-84C21E2C6225}" type="pres">
      <dgm:prSet presAssocID="{48BDBC37-AA9C-4429-8265-537C20BEB19E}" presName="thickLine" presStyleLbl="alignNode1" presStyleIdx="1" presStyleCnt="6"/>
      <dgm:spPr/>
    </dgm:pt>
    <dgm:pt modelId="{877E09B3-4E6B-465B-B4FA-22AE825E3061}" type="pres">
      <dgm:prSet presAssocID="{48BDBC37-AA9C-4429-8265-537C20BEB19E}" presName="horz1" presStyleCnt="0"/>
      <dgm:spPr/>
    </dgm:pt>
    <dgm:pt modelId="{7E1270DF-C480-4B86-AD2F-7FC3F7D4509F}" type="pres">
      <dgm:prSet presAssocID="{48BDBC37-AA9C-4429-8265-537C20BEB19E}" presName="tx1" presStyleLbl="revTx" presStyleIdx="2" presStyleCnt="12"/>
      <dgm:spPr/>
    </dgm:pt>
    <dgm:pt modelId="{08419356-904D-445A-A423-AFD5B5D8003D}" type="pres">
      <dgm:prSet presAssocID="{48BDBC37-AA9C-4429-8265-537C20BEB19E}" presName="vert1" presStyleCnt="0"/>
      <dgm:spPr/>
    </dgm:pt>
    <dgm:pt modelId="{D08E88B8-721F-4ED6-9626-B50D02068048}" type="pres">
      <dgm:prSet presAssocID="{C21477B5-7C70-496B-A987-4128E0DC5CFA}" presName="vertSpace2a" presStyleCnt="0"/>
      <dgm:spPr/>
    </dgm:pt>
    <dgm:pt modelId="{CB978F2E-BCC4-4EFE-AE61-22ECFA12FA46}" type="pres">
      <dgm:prSet presAssocID="{C21477B5-7C70-496B-A987-4128E0DC5CFA}" presName="horz2" presStyleCnt="0"/>
      <dgm:spPr/>
    </dgm:pt>
    <dgm:pt modelId="{F9287A3D-8C82-434E-9981-6A58FEF3A4C8}" type="pres">
      <dgm:prSet presAssocID="{C21477B5-7C70-496B-A987-4128E0DC5CFA}" presName="horzSpace2" presStyleCnt="0"/>
      <dgm:spPr/>
    </dgm:pt>
    <dgm:pt modelId="{3E1508C5-E6EE-4B3A-9D77-722B6CD82C8C}" type="pres">
      <dgm:prSet presAssocID="{C21477B5-7C70-496B-A987-4128E0DC5CFA}" presName="tx2" presStyleLbl="revTx" presStyleIdx="3" presStyleCnt="12"/>
      <dgm:spPr/>
    </dgm:pt>
    <dgm:pt modelId="{C2BB03C4-B686-4497-A70B-7E184DB8B29C}" type="pres">
      <dgm:prSet presAssocID="{C21477B5-7C70-496B-A987-4128E0DC5CFA}" presName="vert2" presStyleCnt="0"/>
      <dgm:spPr/>
    </dgm:pt>
    <dgm:pt modelId="{8C2D4118-F182-498A-BEBB-67EA4C9A54AD}" type="pres">
      <dgm:prSet presAssocID="{C21477B5-7C70-496B-A987-4128E0DC5CFA}" presName="thinLine2b" presStyleLbl="callout" presStyleIdx="1" presStyleCnt="6"/>
      <dgm:spPr/>
    </dgm:pt>
    <dgm:pt modelId="{52F8F106-FF88-40A2-BAF6-94FFDB26B0DD}" type="pres">
      <dgm:prSet presAssocID="{C21477B5-7C70-496B-A987-4128E0DC5CFA}" presName="vertSpace2b" presStyleCnt="0"/>
      <dgm:spPr/>
    </dgm:pt>
    <dgm:pt modelId="{5FE606FA-5AF8-4B1F-9D18-0B3EB4EF5490}" type="pres">
      <dgm:prSet presAssocID="{14985880-39FE-405B-95CE-AF8BC8F2A9AF}" presName="thickLine" presStyleLbl="alignNode1" presStyleIdx="2" presStyleCnt="6"/>
      <dgm:spPr/>
    </dgm:pt>
    <dgm:pt modelId="{3ECDA643-25A4-421D-9E0B-F5D2F070E833}" type="pres">
      <dgm:prSet presAssocID="{14985880-39FE-405B-95CE-AF8BC8F2A9AF}" presName="horz1" presStyleCnt="0"/>
      <dgm:spPr/>
    </dgm:pt>
    <dgm:pt modelId="{B091481E-67FB-46A4-BC9E-4E2E2511D196}" type="pres">
      <dgm:prSet presAssocID="{14985880-39FE-405B-95CE-AF8BC8F2A9AF}" presName="tx1" presStyleLbl="revTx" presStyleIdx="4" presStyleCnt="12"/>
      <dgm:spPr/>
    </dgm:pt>
    <dgm:pt modelId="{5DB5541D-8FE0-4202-8542-C9CB0E081443}" type="pres">
      <dgm:prSet presAssocID="{14985880-39FE-405B-95CE-AF8BC8F2A9AF}" presName="vert1" presStyleCnt="0"/>
      <dgm:spPr/>
    </dgm:pt>
    <dgm:pt modelId="{9A2677C7-147E-469F-A233-83943D412D26}" type="pres">
      <dgm:prSet presAssocID="{DA010F91-6492-4194-A951-EAAD8E0E2443}" presName="vertSpace2a" presStyleCnt="0"/>
      <dgm:spPr/>
    </dgm:pt>
    <dgm:pt modelId="{A359EE0C-E3D6-4B21-BEB0-7A438068E5E4}" type="pres">
      <dgm:prSet presAssocID="{DA010F91-6492-4194-A951-EAAD8E0E2443}" presName="horz2" presStyleCnt="0"/>
      <dgm:spPr/>
    </dgm:pt>
    <dgm:pt modelId="{EA9EA6D9-D312-4F8D-BCB9-FE373A8DDE2B}" type="pres">
      <dgm:prSet presAssocID="{DA010F91-6492-4194-A951-EAAD8E0E2443}" presName="horzSpace2" presStyleCnt="0"/>
      <dgm:spPr/>
    </dgm:pt>
    <dgm:pt modelId="{DCCC9CF6-E564-4DFD-818E-79D39DFF0094}" type="pres">
      <dgm:prSet presAssocID="{DA010F91-6492-4194-A951-EAAD8E0E2443}" presName="tx2" presStyleLbl="revTx" presStyleIdx="5" presStyleCnt="12"/>
      <dgm:spPr/>
    </dgm:pt>
    <dgm:pt modelId="{748C0B72-27AF-4A26-B727-FB8B7FA603DE}" type="pres">
      <dgm:prSet presAssocID="{DA010F91-6492-4194-A951-EAAD8E0E2443}" presName="vert2" presStyleCnt="0"/>
      <dgm:spPr/>
    </dgm:pt>
    <dgm:pt modelId="{272AA330-2B73-4C5F-A56E-8D6ED39CAD42}" type="pres">
      <dgm:prSet presAssocID="{DA010F91-6492-4194-A951-EAAD8E0E2443}" presName="thinLine2b" presStyleLbl="callout" presStyleIdx="2" presStyleCnt="6"/>
      <dgm:spPr/>
    </dgm:pt>
    <dgm:pt modelId="{8A0FA8BA-600C-4FBE-B37E-82B33936CAFB}" type="pres">
      <dgm:prSet presAssocID="{DA010F91-6492-4194-A951-EAAD8E0E2443}" presName="vertSpace2b" presStyleCnt="0"/>
      <dgm:spPr/>
    </dgm:pt>
    <dgm:pt modelId="{AC118773-5F4A-4989-8A06-D6AF6F3A8AF6}" type="pres">
      <dgm:prSet presAssocID="{D46F89F0-63E1-4453-B168-840B331E790E}" presName="thickLine" presStyleLbl="alignNode1" presStyleIdx="3" presStyleCnt="6"/>
      <dgm:spPr/>
    </dgm:pt>
    <dgm:pt modelId="{2E2BC724-CEF3-4703-A421-8504621CF44D}" type="pres">
      <dgm:prSet presAssocID="{D46F89F0-63E1-4453-B168-840B331E790E}" presName="horz1" presStyleCnt="0"/>
      <dgm:spPr/>
    </dgm:pt>
    <dgm:pt modelId="{80FE9AF8-D7E1-4AFC-860D-2FD521F03862}" type="pres">
      <dgm:prSet presAssocID="{D46F89F0-63E1-4453-B168-840B331E790E}" presName="tx1" presStyleLbl="revTx" presStyleIdx="6" presStyleCnt="12"/>
      <dgm:spPr/>
    </dgm:pt>
    <dgm:pt modelId="{D39FDBDE-90C0-4824-85AE-2BA29E6B7043}" type="pres">
      <dgm:prSet presAssocID="{D46F89F0-63E1-4453-B168-840B331E790E}" presName="vert1" presStyleCnt="0"/>
      <dgm:spPr/>
    </dgm:pt>
    <dgm:pt modelId="{7F029E3C-33C8-4E97-8C00-4E76C2CFF614}" type="pres">
      <dgm:prSet presAssocID="{CBB5936E-BC31-488E-9650-E81B0A8CC363}" presName="vertSpace2a" presStyleCnt="0"/>
      <dgm:spPr/>
    </dgm:pt>
    <dgm:pt modelId="{44D0CCE1-899A-47FE-B926-43AE9D94D30C}" type="pres">
      <dgm:prSet presAssocID="{CBB5936E-BC31-488E-9650-E81B0A8CC363}" presName="horz2" presStyleCnt="0"/>
      <dgm:spPr/>
    </dgm:pt>
    <dgm:pt modelId="{716F6F97-36BB-4A41-901A-B68B54130AB8}" type="pres">
      <dgm:prSet presAssocID="{CBB5936E-BC31-488E-9650-E81B0A8CC363}" presName="horzSpace2" presStyleCnt="0"/>
      <dgm:spPr/>
    </dgm:pt>
    <dgm:pt modelId="{027D0441-2686-4D78-9D42-356A1FBC2A06}" type="pres">
      <dgm:prSet presAssocID="{CBB5936E-BC31-488E-9650-E81B0A8CC363}" presName="tx2" presStyleLbl="revTx" presStyleIdx="7" presStyleCnt="12"/>
      <dgm:spPr/>
    </dgm:pt>
    <dgm:pt modelId="{79FE851D-745A-4B3B-82B7-22E561E83D6F}" type="pres">
      <dgm:prSet presAssocID="{CBB5936E-BC31-488E-9650-E81B0A8CC363}" presName="vert2" presStyleCnt="0"/>
      <dgm:spPr/>
    </dgm:pt>
    <dgm:pt modelId="{7AC4F144-0809-4956-AD23-30369D3EED3B}" type="pres">
      <dgm:prSet presAssocID="{CBB5936E-BC31-488E-9650-E81B0A8CC363}" presName="thinLine2b" presStyleLbl="callout" presStyleIdx="3" presStyleCnt="6"/>
      <dgm:spPr/>
    </dgm:pt>
    <dgm:pt modelId="{47ECAC9F-6A7B-4A49-AC40-3C06D41E0197}" type="pres">
      <dgm:prSet presAssocID="{CBB5936E-BC31-488E-9650-E81B0A8CC363}" presName="vertSpace2b" presStyleCnt="0"/>
      <dgm:spPr/>
    </dgm:pt>
    <dgm:pt modelId="{517DE9C6-EE7D-4688-BFAF-34126D35497B}" type="pres">
      <dgm:prSet presAssocID="{61CA57E8-42B8-44A0-8310-7FF1DF5E74D2}" presName="thickLine" presStyleLbl="alignNode1" presStyleIdx="4" presStyleCnt="6"/>
      <dgm:spPr/>
    </dgm:pt>
    <dgm:pt modelId="{2BE5CC98-9B65-49E0-ADDD-CA496569FB1C}" type="pres">
      <dgm:prSet presAssocID="{61CA57E8-42B8-44A0-8310-7FF1DF5E74D2}" presName="horz1" presStyleCnt="0"/>
      <dgm:spPr/>
    </dgm:pt>
    <dgm:pt modelId="{76F50257-6A9F-4E99-AED3-31049E3D6889}" type="pres">
      <dgm:prSet presAssocID="{61CA57E8-42B8-44A0-8310-7FF1DF5E74D2}" presName="tx1" presStyleLbl="revTx" presStyleIdx="8" presStyleCnt="12"/>
      <dgm:spPr/>
    </dgm:pt>
    <dgm:pt modelId="{A68CF480-2B5D-44B3-9D98-6BB9C033A322}" type="pres">
      <dgm:prSet presAssocID="{61CA57E8-42B8-44A0-8310-7FF1DF5E74D2}" presName="vert1" presStyleCnt="0"/>
      <dgm:spPr/>
    </dgm:pt>
    <dgm:pt modelId="{EB82C72D-7A8F-4421-ACA9-2396B5A1F540}" type="pres">
      <dgm:prSet presAssocID="{057FAE08-7F4F-4CFF-878A-85AA08CFCCEB}" presName="vertSpace2a" presStyleCnt="0"/>
      <dgm:spPr/>
    </dgm:pt>
    <dgm:pt modelId="{031C9277-C81E-4BF0-9D2B-210D8A4486AD}" type="pres">
      <dgm:prSet presAssocID="{057FAE08-7F4F-4CFF-878A-85AA08CFCCEB}" presName="horz2" presStyleCnt="0"/>
      <dgm:spPr/>
    </dgm:pt>
    <dgm:pt modelId="{2123F21B-0428-4102-A782-18ED12D95243}" type="pres">
      <dgm:prSet presAssocID="{057FAE08-7F4F-4CFF-878A-85AA08CFCCEB}" presName="horzSpace2" presStyleCnt="0"/>
      <dgm:spPr/>
    </dgm:pt>
    <dgm:pt modelId="{591A852B-95BF-435D-904E-9750731CB173}" type="pres">
      <dgm:prSet presAssocID="{057FAE08-7F4F-4CFF-878A-85AA08CFCCEB}" presName="tx2" presStyleLbl="revTx" presStyleIdx="9" presStyleCnt="12"/>
      <dgm:spPr/>
    </dgm:pt>
    <dgm:pt modelId="{47264990-D875-4A5B-8CA0-CB512DE4CCB6}" type="pres">
      <dgm:prSet presAssocID="{057FAE08-7F4F-4CFF-878A-85AA08CFCCEB}" presName="vert2" presStyleCnt="0"/>
      <dgm:spPr/>
    </dgm:pt>
    <dgm:pt modelId="{718118D1-4B60-40BD-9FE9-DD99BC7E4C33}" type="pres">
      <dgm:prSet presAssocID="{057FAE08-7F4F-4CFF-878A-85AA08CFCCEB}" presName="thinLine2b" presStyleLbl="callout" presStyleIdx="4" presStyleCnt="6"/>
      <dgm:spPr/>
    </dgm:pt>
    <dgm:pt modelId="{1214BA95-42A7-450E-83EC-015E6FF5ABF5}" type="pres">
      <dgm:prSet presAssocID="{057FAE08-7F4F-4CFF-878A-85AA08CFCCEB}" presName="vertSpace2b" presStyleCnt="0"/>
      <dgm:spPr/>
    </dgm:pt>
    <dgm:pt modelId="{C814BA38-0B47-4507-B4CE-F5E3F4577071}" type="pres">
      <dgm:prSet presAssocID="{0CC1EF03-D02C-47CC-9E10-013F52B9905E}" presName="thickLine" presStyleLbl="alignNode1" presStyleIdx="5" presStyleCnt="6"/>
      <dgm:spPr/>
    </dgm:pt>
    <dgm:pt modelId="{5E7D1E48-73BC-4C82-A91B-289386478003}" type="pres">
      <dgm:prSet presAssocID="{0CC1EF03-D02C-47CC-9E10-013F52B9905E}" presName="horz1" presStyleCnt="0"/>
      <dgm:spPr/>
    </dgm:pt>
    <dgm:pt modelId="{E49DD7BD-AA83-4C93-98A9-5180F2040381}" type="pres">
      <dgm:prSet presAssocID="{0CC1EF03-D02C-47CC-9E10-013F52B9905E}" presName="tx1" presStyleLbl="revTx" presStyleIdx="10" presStyleCnt="12"/>
      <dgm:spPr/>
    </dgm:pt>
    <dgm:pt modelId="{5CFFECD1-5B02-4CD9-8B5D-C494F812CB62}" type="pres">
      <dgm:prSet presAssocID="{0CC1EF03-D02C-47CC-9E10-013F52B9905E}" presName="vert1" presStyleCnt="0"/>
      <dgm:spPr/>
    </dgm:pt>
    <dgm:pt modelId="{E0157C0D-54CD-4C94-9374-AAE21931C149}" type="pres">
      <dgm:prSet presAssocID="{2451D742-7094-4816-864A-4D7700102A01}" presName="vertSpace2a" presStyleCnt="0"/>
      <dgm:spPr/>
    </dgm:pt>
    <dgm:pt modelId="{494F8356-B759-464B-944D-8F302E143050}" type="pres">
      <dgm:prSet presAssocID="{2451D742-7094-4816-864A-4D7700102A01}" presName="horz2" presStyleCnt="0"/>
      <dgm:spPr/>
    </dgm:pt>
    <dgm:pt modelId="{4C63774F-228E-4682-9535-757EC0258FB2}" type="pres">
      <dgm:prSet presAssocID="{2451D742-7094-4816-864A-4D7700102A01}" presName="horzSpace2" presStyleCnt="0"/>
      <dgm:spPr/>
    </dgm:pt>
    <dgm:pt modelId="{E456531C-BA73-410D-803A-B9049490E942}" type="pres">
      <dgm:prSet presAssocID="{2451D742-7094-4816-864A-4D7700102A01}" presName="tx2" presStyleLbl="revTx" presStyleIdx="11" presStyleCnt="12"/>
      <dgm:spPr/>
    </dgm:pt>
    <dgm:pt modelId="{999D1DB8-3F70-414F-9C92-B698BF2A2776}" type="pres">
      <dgm:prSet presAssocID="{2451D742-7094-4816-864A-4D7700102A01}" presName="vert2" presStyleCnt="0"/>
      <dgm:spPr/>
    </dgm:pt>
    <dgm:pt modelId="{995D8B98-E15B-48B5-9393-971DDFBAE132}" type="pres">
      <dgm:prSet presAssocID="{2451D742-7094-4816-864A-4D7700102A01}" presName="thinLine2b" presStyleLbl="callout" presStyleIdx="5" presStyleCnt="6"/>
      <dgm:spPr/>
    </dgm:pt>
    <dgm:pt modelId="{6F80EEA0-8F9A-4FCF-8638-D405C9A2DC25}" type="pres">
      <dgm:prSet presAssocID="{2451D742-7094-4816-864A-4D7700102A01}" presName="vertSpace2b" presStyleCnt="0"/>
      <dgm:spPr/>
    </dgm:pt>
  </dgm:ptLst>
  <dgm:cxnLst>
    <dgm:cxn modelId="{AFFB690C-6065-4D41-B842-9065E0E0E8CE}" type="presOf" srcId="{CBB5936E-BC31-488E-9650-E81B0A8CC363}" destId="{027D0441-2686-4D78-9D42-356A1FBC2A06}" srcOrd="0" destOrd="0" presId="urn:microsoft.com/office/officeart/2008/layout/LinedList"/>
    <dgm:cxn modelId="{6488F420-497A-4751-8BE0-C5EA5BF0598E}" type="presOf" srcId="{48BDBC37-AA9C-4429-8265-537C20BEB19E}" destId="{7E1270DF-C480-4B86-AD2F-7FC3F7D4509F}" srcOrd="0" destOrd="0" presId="urn:microsoft.com/office/officeart/2008/layout/LinedList"/>
    <dgm:cxn modelId="{99CB4523-4140-4EEA-AFE0-A733BE34220E}" srcId="{DC5449C3-ED42-4D20-B944-A424E8D69787}" destId="{61CA57E8-42B8-44A0-8310-7FF1DF5E74D2}" srcOrd="4" destOrd="0" parTransId="{70A2507C-F7C0-4D08-9A79-95651EACEBF8}" sibTransId="{8766021F-D9D5-4304-9A2C-01FA82F9D925}"/>
    <dgm:cxn modelId="{8C88A834-3F39-4C3D-AE4F-5901F26B36CA}" type="presOf" srcId="{DC5449C3-ED42-4D20-B944-A424E8D69787}" destId="{D348B9C9-B3DD-48C3-8C72-36F8937D432D}" srcOrd="0" destOrd="0" presId="urn:microsoft.com/office/officeart/2008/layout/LinedList"/>
    <dgm:cxn modelId="{75501736-E550-4844-B969-791CE02F767B}" srcId="{DC5449C3-ED42-4D20-B944-A424E8D69787}" destId="{0CC1EF03-D02C-47CC-9E10-013F52B9905E}" srcOrd="5" destOrd="0" parTransId="{7C69A8E7-FE52-4CD1-8FA3-3DAD2CB23FAA}" sibTransId="{C18DB173-91DD-4E4D-94B1-761422D142D1}"/>
    <dgm:cxn modelId="{F843BB5B-40E4-473A-89CB-D9878B772CC0}" type="presOf" srcId="{61CA57E8-42B8-44A0-8310-7FF1DF5E74D2}" destId="{76F50257-6A9F-4E99-AED3-31049E3D6889}" srcOrd="0" destOrd="0" presId="urn:microsoft.com/office/officeart/2008/layout/LinedList"/>
    <dgm:cxn modelId="{93985C60-361D-4EB4-808E-5561AAD0DCE4}" type="presOf" srcId="{2451D742-7094-4816-864A-4D7700102A01}" destId="{E456531C-BA73-410D-803A-B9049490E942}" srcOrd="0" destOrd="0" presId="urn:microsoft.com/office/officeart/2008/layout/LinedList"/>
    <dgm:cxn modelId="{D8B13965-080F-48B0-A1B9-CD16D6B19C4E}" type="presOf" srcId="{D46F89F0-63E1-4453-B168-840B331E790E}" destId="{80FE9AF8-D7E1-4AFC-860D-2FD521F03862}" srcOrd="0" destOrd="0" presId="urn:microsoft.com/office/officeart/2008/layout/LinedList"/>
    <dgm:cxn modelId="{D2CCEA66-F2FA-488F-A3C0-EE6E8F65C70A}" type="presOf" srcId="{DA010F91-6492-4194-A951-EAAD8E0E2443}" destId="{DCCC9CF6-E564-4DFD-818E-79D39DFF0094}" srcOrd="0" destOrd="0" presId="urn:microsoft.com/office/officeart/2008/layout/LinedList"/>
    <dgm:cxn modelId="{F3B5DF6B-CC27-40DF-8557-0BCE4994B79C}" srcId="{DC5449C3-ED42-4D20-B944-A424E8D69787}" destId="{D46F89F0-63E1-4453-B168-840B331E790E}" srcOrd="3" destOrd="0" parTransId="{383906AA-35AB-4BF9-8D4A-54F0E972FB28}" sibTransId="{22EC3AA1-4BED-4427-A359-22AA4EAFD407}"/>
    <dgm:cxn modelId="{F8DA1A53-F83A-4742-8B16-378F5C4C7137}" srcId="{61CA57E8-42B8-44A0-8310-7FF1DF5E74D2}" destId="{057FAE08-7F4F-4CFF-878A-85AA08CFCCEB}" srcOrd="0" destOrd="0" parTransId="{7D0070D4-9705-4293-91CB-A39D15BBEB7E}" sibTransId="{665393A8-75A4-429E-B969-D1868139B52A}"/>
    <dgm:cxn modelId="{2D6F2F56-1F5B-49DE-A00A-68625A0D3353}" srcId="{8AEE3884-F1CB-403C-B20A-2554CBD81213}" destId="{C981775D-50AD-45BC-98CF-48E5F97CB6C9}" srcOrd="0" destOrd="0" parTransId="{61D03C05-DC2C-4BE5-8B71-0F6B0EB00955}" sibTransId="{75876D26-76AA-4454-9484-59A84D9323BC}"/>
    <dgm:cxn modelId="{E7202382-19EC-43A2-946F-29CFA37DC6FB}" type="presOf" srcId="{057FAE08-7F4F-4CFF-878A-85AA08CFCCEB}" destId="{591A852B-95BF-435D-904E-9750731CB173}" srcOrd="0" destOrd="0" presId="urn:microsoft.com/office/officeart/2008/layout/LinedList"/>
    <dgm:cxn modelId="{E0B9BD83-84CB-4EEF-82F5-B274C9B1D4EF}" srcId="{DC5449C3-ED42-4D20-B944-A424E8D69787}" destId="{48BDBC37-AA9C-4429-8265-537C20BEB19E}" srcOrd="1" destOrd="0" parTransId="{F422364D-1002-4D6D-984C-C630291E114F}" sibTransId="{E539A0CA-8205-4E79-8841-731D2985D50E}"/>
    <dgm:cxn modelId="{C1C2C088-7AED-48B5-ABEC-4479AE2FD32E}" type="presOf" srcId="{C981775D-50AD-45BC-98CF-48E5F97CB6C9}" destId="{0ED660E1-8B35-4E09-A7EA-E01F3EDA5AF6}" srcOrd="0" destOrd="0" presId="urn:microsoft.com/office/officeart/2008/layout/LinedList"/>
    <dgm:cxn modelId="{3647F28A-3946-442A-B119-A8221B3EE6CA}" type="presOf" srcId="{14985880-39FE-405B-95CE-AF8BC8F2A9AF}" destId="{B091481E-67FB-46A4-BC9E-4E2E2511D196}" srcOrd="0" destOrd="0" presId="urn:microsoft.com/office/officeart/2008/layout/LinedList"/>
    <dgm:cxn modelId="{59DA718C-B52C-42A7-ABDB-AEEA7243FAB1}" type="presOf" srcId="{8AEE3884-F1CB-403C-B20A-2554CBD81213}" destId="{F8FD314F-AAF0-40DA-BC50-DB00AA38B363}" srcOrd="0" destOrd="0" presId="urn:microsoft.com/office/officeart/2008/layout/LinedList"/>
    <dgm:cxn modelId="{B99A5E92-3CE7-433D-A967-7E756AEE00AB}" srcId="{48BDBC37-AA9C-4429-8265-537C20BEB19E}" destId="{C21477B5-7C70-496B-A987-4128E0DC5CFA}" srcOrd="0" destOrd="0" parTransId="{85231AB2-BFDC-4EB1-9EC2-5019EA98445F}" sibTransId="{4FB4A84B-BCF4-4F8D-AAE9-D26FA82FDA2D}"/>
    <dgm:cxn modelId="{5FCB0CB6-99B0-4CE7-B888-DA0EC5F668FB}" type="presOf" srcId="{C21477B5-7C70-496B-A987-4128E0DC5CFA}" destId="{3E1508C5-E6EE-4B3A-9D77-722B6CD82C8C}" srcOrd="0" destOrd="0" presId="urn:microsoft.com/office/officeart/2008/layout/LinedList"/>
    <dgm:cxn modelId="{10670ABF-3389-4C2E-B700-4312588B8A94}" srcId="{DC5449C3-ED42-4D20-B944-A424E8D69787}" destId="{8AEE3884-F1CB-403C-B20A-2554CBD81213}" srcOrd="0" destOrd="0" parTransId="{A735CD03-4511-4661-A9F8-54582579FAC5}" sibTransId="{4C9557E0-27DB-439C-8B9C-FF434630D2E0}"/>
    <dgm:cxn modelId="{C0E3A1C6-66E5-45B9-B94A-BE39E41032E4}" type="presOf" srcId="{0CC1EF03-D02C-47CC-9E10-013F52B9905E}" destId="{E49DD7BD-AA83-4C93-98A9-5180F2040381}" srcOrd="0" destOrd="0" presId="urn:microsoft.com/office/officeart/2008/layout/LinedList"/>
    <dgm:cxn modelId="{03D077CB-5AD7-4AD1-B7AC-629EC79AEB19}" srcId="{D46F89F0-63E1-4453-B168-840B331E790E}" destId="{CBB5936E-BC31-488E-9650-E81B0A8CC363}" srcOrd="0" destOrd="0" parTransId="{C2990338-BA9F-47E2-A0BD-957C3D668A67}" sibTransId="{206579FF-AAB0-42BB-9768-B3F3A2C9995B}"/>
    <dgm:cxn modelId="{E7EBDAD1-C898-41DD-B5A9-89266E19C469}" srcId="{DC5449C3-ED42-4D20-B944-A424E8D69787}" destId="{14985880-39FE-405B-95CE-AF8BC8F2A9AF}" srcOrd="2" destOrd="0" parTransId="{B78DC1B3-F0BB-4A49-A0C5-5624A4700795}" sibTransId="{155E30F0-8C1A-4F71-8C52-ADEBB089753E}"/>
    <dgm:cxn modelId="{1D72A8D8-C6D4-4BEC-A731-5DC0C1AD2715}" srcId="{0CC1EF03-D02C-47CC-9E10-013F52B9905E}" destId="{2451D742-7094-4816-864A-4D7700102A01}" srcOrd="0" destOrd="0" parTransId="{384CFC58-AD37-488E-AF44-AC73E7776E96}" sibTransId="{21431FEE-9CA7-4E5B-B2C4-C1DE10408A77}"/>
    <dgm:cxn modelId="{EC3797F8-B4E3-4DCF-9018-16CB9D59331A}" srcId="{14985880-39FE-405B-95CE-AF8BC8F2A9AF}" destId="{DA010F91-6492-4194-A951-EAAD8E0E2443}" srcOrd="0" destOrd="0" parTransId="{F5836A75-1118-42B5-846D-33A73B3D2235}" sibTransId="{69D329A5-B370-404F-AE99-167CDB5F54C8}"/>
    <dgm:cxn modelId="{636B6011-F070-4C75-A67F-A66EFB5241AF}" type="presParOf" srcId="{D348B9C9-B3DD-48C3-8C72-36F8937D432D}" destId="{0BDA49B8-7106-4A3A-A4F5-1ECF96A2951E}" srcOrd="0" destOrd="0" presId="urn:microsoft.com/office/officeart/2008/layout/LinedList"/>
    <dgm:cxn modelId="{1BF8FCD9-D83B-43C6-8EE2-FCD99809C216}" type="presParOf" srcId="{D348B9C9-B3DD-48C3-8C72-36F8937D432D}" destId="{E36B9ADF-1A92-4F87-8FB9-543EF6FF032D}" srcOrd="1" destOrd="0" presId="urn:microsoft.com/office/officeart/2008/layout/LinedList"/>
    <dgm:cxn modelId="{C84FCA86-F6FB-4988-8839-E1F82ED4B289}" type="presParOf" srcId="{E36B9ADF-1A92-4F87-8FB9-543EF6FF032D}" destId="{F8FD314F-AAF0-40DA-BC50-DB00AA38B363}" srcOrd="0" destOrd="0" presId="urn:microsoft.com/office/officeart/2008/layout/LinedList"/>
    <dgm:cxn modelId="{ADB5375A-5D41-413B-9D52-D58EA8BFD330}" type="presParOf" srcId="{E36B9ADF-1A92-4F87-8FB9-543EF6FF032D}" destId="{47D886CD-D042-4E63-BEA5-A9A45F1ED14F}" srcOrd="1" destOrd="0" presId="urn:microsoft.com/office/officeart/2008/layout/LinedList"/>
    <dgm:cxn modelId="{647D961B-0C83-4355-901B-C90FBD1C382B}" type="presParOf" srcId="{47D886CD-D042-4E63-BEA5-A9A45F1ED14F}" destId="{91725B7F-30D7-4E20-89A0-895401E61B35}" srcOrd="0" destOrd="0" presId="urn:microsoft.com/office/officeart/2008/layout/LinedList"/>
    <dgm:cxn modelId="{2FD5AD40-E577-497A-BBF9-8715B3669651}" type="presParOf" srcId="{47D886CD-D042-4E63-BEA5-A9A45F1ED14F}" destId="{7E7AB59D-27A2-41DC-BCD8-D4C3A2DA6161}" srcOrd="1" destOrd="0" presId="urn:microsoft.com/office/officeart/2008/layout/LinedList"/>
    <dgm:cxn modelId="{94CDDE4F-BFAE-4318-A4BA-C83A9E2D1C55}" type="presParOf" srcId="{7E7AB59D-27A2-41DC-BCD8-D4C3A2DA6161}" destId="{987B3E56-2BD6-4156-AF59-222D0EBC092F}" srcOrd="0" destOrd="0" presId="urn:microsoft.com/office/officeart/2008/layout/LinedList"/>
    <dgm:cxn modelId="{DC1038EF-AA5E-4B10-B036-C9FAF4CBED25}" type="presParOf" srcId="{7E7AB59D-27A2-41DC-BCD8-D4C3A2DA6161}" destId="{0ED660E1-8B35-4E09-A7EA-E01F3EDA5AF6}" srcOrd="1" destOrd="0" presId="urn:microsoft.com/office/officeart/2008/layout/LinedList"/>
    <dgm:cxn modelId="{2CBE0428-8951-4E0A-A2AC-A3E24B8D1252}" type="presParOf" srcId="{7E7AB59D-27A2-41DC-BCD8-D4C3A2DA6161}" destId="{14AF3D0A-91A2-493D-95C0-8983FDF06832}" srcOrd="2" destOrd="0" presId="urn:microsoft.com/office/officeart/2008/layout/LinedList"/>
    <dgm:cxn modelId="{7C9C9692-350A-4ECA-88E6-D2603166F7E6}" type="presParOf" srcId="{47D886CD-D042-4E63-BEA5-A9A45F1ED14F}" destId="{05376C68-8B74-4649-AA92-63A97EF7D52A}" srcOrd="2" destOrd="0" presId="urn:microsoft.com/office/officeart/2008/layout/LinedList"/>
    <dgm:cxn modelId="{FE217170-E086-4478-B0A9-E734BC4FF57F}" type="presParOf" srcId="{47D886CD-D042-4E63-BEA5-A9A45F1ED14F}" destId="{C0E85543-9F42-4548-AF6A-95055895F1A9}" srcOrd="3" destOrd="0" presId="urn:microsoft.com/office/officeart/2008/layout/LinedList"/>
    <dgm:cxn modelId="{DF9E4F9C-18DE-4C18-AB11-2DC5D8112378}" type="presParOf" srcId="{D348B9C9-B3DD-48C3-8C72-36F8937D432D}" destId="{C98488D8-A927-4FB9-9032-84C21E2C6225}" srcOrd="2" destOrd="0" presId="urn:microsoft.com/office/officeart/2008/layout/LinedList"/>
    <dgm:cxn modelId="{BAC38D23-EBDF-46C4-B3FB-1F7868842239}" type="presParOf" srcId="{D348B9C9-B3DD-48C3-8C72-36F8937D432D}" destId="{877E09B3-4E6B-465B-B4FA-22AE825E3061}" srcOrd="3" destOrd="0" presId="urn:microsoft.com/office/officeart/2008/layout/LinedList"/>
    <dgm:cxn modelId="{E8F7B321-8738-4EFE-B5DE-1E6427F690EE}" type="presParOf" srcId="{877E09B3-4E6B-465B-B4FA-22AE825E3061}" destId="{7E1270DF-C480-4B86-AD2F-7FC3F7D4509F}" srcOrd="0" destOrd="0" presId="urn:microsoft.com/office/officeart/2008/layout/LinedList"/>
    <dgm:cxn modelId="{4216B922-9224-4032-86BB-57E5DBC79E4D}" type="presParOf" srcId="{877E09B3-4E6B-465B-B4FA-22AE825E3061}" destId="{08419356-904D-445A-A423-AFD5B5D8003D}" srcOrd="1" destOrd="0" presId="urn:microsoft.com/office/officeart/2008/layout/LinedList"/>
    <dgm:cxn modelId="{05C3F6DA-AAA4-406A-8091-BBA018DB306C}" type="presParOf" srcId="{08419356-904D-445A-A423-AFD5B5D8003D}" destId="{D08E88B8-721F-4ED6-9626-B50D02068048}" srcOrd="0" destOrd="0" presId="urn:microsoft.com/office/officeart/2008/layout/LinedList"/>
    <dgm:cxn modelId="{F6E0A85C-0683-44A0-A1DC-5987A4C84E7A}" type="presParOf" srcId="{08419356-904D-445A-A423-AFD5B5D8003D}" destId="{CB978F2E-BCC4-4EFE-AE61-22ECFA12FA46}" srcOrd="1" destOrd="0" presId="urn:microsoft.com/office/officeart/2008/layout/LinedList"/>
    <dgm:cxn modelId="{6813641B-F3E0-4934-B4E9-14BF555A2922}" type="presParOf" srcId="{CB978F2E-BCC4-4EFE-AE61-22ECFA12FA46}" destId="{F9287A3D-8C82-434E-9981-6A58FEF3A4C8}" srcOrd="0" destOrd="0" presId="urn:microsoft.com/office/officeart/2008/layout/LinedList"/>
    <dgm:cxn modelId="{D50F91A4-9536-44D7-81D4-60DB146D85CE}" type="presParOf" srcId="{CB978F2E-BCC4-4EFE-AE61-22ECFA12FA46}" destId="{3E1508C5-E6EE-4B3A-9D77-722B6CD82C8C}" srcOrd="1" destOrd="0" presId="urn:microsoft.com/office/officeart/2008/layout/LinedList"/>
    <dgm:cxn modelId="{F34DB157-8C77-4683-8C3B-42A52E184FCB}" type="presParOf" srcId="{CB978F2E-BCC4-4EFE-AE61-22ECFA12FA46}" destId="{C2BB03C4-B686-4497-A70B-7E184DB8B29C}" srcOrd="2" destOrd="0" presId="urn:microsoft.com/office/officeart/2008/layout/LinedList"/>
    <dgm:cxn modelId="{635209DA-F109-41D2-8E93-6116D81CBE2C}" type="presParOf" srcId="{08419356-904D-445A-A423-AFD5B5D8003D}" destId="{8C2D4118-F182-498A-BEBB-67EA4C9A54AD}" srcOrd="2" destOrd="0" presId="urn:microsoft.com/office/officeart/2008/layout/LinedList"/>
    <dgm:cxn modelId="{40D647F3-CC1E-4B5D-A7F9-82CC6049FEB2}" type="presParOf" srcId="{08419356-904D-445A-A423-AFD5B5D8003D}" destId="{52F8F106-FF88-40A2-BAF6-94FFDB26B0DD}" srcOrd="3" destOrd="0" presId="urn:microsoft.com/office/officeart/2008/layout/LinedList"/>
    <dgm:cxn modelId="{D32E876D-0886-41C8-A2CA-73D5BA452A3A}" type="presParOf" srcId="{D348B9C9-B3DD-48C3-8C72-36F8937D432D}" destId="{5FE606FA-5AF8-4B1F-9D18-0B3EB4EF5490}" srcOrd="4" destOrd="0" presId="urn:microsoft.com/office/officeart/2008/layout/LinedList"/>
    <dgm:cxn modelId="{CD9066E0-3E4F-42AD-8212-ACD9B0A95A39}" type="presParOf" srcId="{D348B9C9-B3DD-48C3-8C72-36F8937D432D}" destId="{3ECDA643-25A4-421D-9E0B-F5D2F070E833}" srcOrd="5" destOrd="0" presId="urn:microsoft.com/office/officeart/2008/layout/LinedList"/>
    <dgm:cxn modelId="{C9B138BC-3422-4372-8048-549F5CE5662F}" type="presParOf" srcId="{3ECDA643-25A4-421D-9E0B-F5D2F070E833}" destId="{B091481E-67FB-46A4-BC9E-4E2E2511D196}" srcOrd="0" destOrd="0" presId="urn:microsoft.com/office/officeart/2008/layout/LinedList"/>
    <dgm:cxn modelId="{42605926-35BE-4940-9728-17E3556919D1}" type="presParOf" srcId="{3ECDA643-25A4-421D-9E0B-F5D2F070E833}" destId="{5DB5541D-8FE0-4202-8542-C9CB0E081443}" srcOrd="1" destOrd="0" presId="urn:microsoft.com/office/officeart/2008/layout/LinedList"/>
    <dgm:cxn modelId="{3959CC0E-00E4-467E-A170-CAF1ED552FBF}" type="presParOf" srcId="{5DB5541D-8FE0-4202-8542-C9CB0E081443}" destId="{9A2677C7-147E-469F-A233-83943D412D26}" srcOrd="0" destOrd="0" presId="urn:microsoft.com/office/officeart/2008/layout/LinedList"/>
    <dgm:cxn modelId="{DC405031-9B04-43FE-B550-31C0D501F660}" type="presParOf" srcId="{5DB5541D-8FE0-4202-8542-C9CB0E081443}" destId="{A359EE0C-E3D6-4B21-BEB0-7A438068E5E4}" srcOrd="1" destOrd="0" presId="urn:microsoft.com/office/officeart/2008/layout/LinedList"/>
    <dgm:cxn modelId="{EC89D4CA-C7DC-4C3B-B683-6A7AB15757E5}" type="presParOf" srcId="{A359EE0C-E3D6-4B21-BEB0-7A438068E5E4}" destId="{EA9EA6D9-D312-4F8D-BCB9-FE373A8DDE2B}" srcOrd="0" destOrd="0" presId="urn:microsoft.com/office/officeart/2008/layout/LinedList"/>
    <dgm:cxn modelId="{CD96C7FA-4A1C-4299-8FE2-9655328B4A90}" type="presParOf" srcId="{A359EE0C-E3D6-4B21-BEB0-7A438068E5E4}" destId="{DCCC9CF6-E564-4DFD-818E-79D39DFF0094}" srcOrd="1" destOrd="0" presId="urn:microsoft.com/office/officeart/2008/layout/LinedList"/>
    <dgm:cxn modelId="{D28199F8-E007-4B7D-BD22-61BD6F874054}" type="presParOf" srcId="{A359EE0C-E3D6-4B21-BEB0-7A438068E5E4}" destId="{748C0B72-27AF-4A26-B727-FB8B7FA603DE}" srcOrd="2" destOrd="0" presId="urn:microsoft.com/office/officeart/2008/layout/LinedList"/>
    <dgm:cxn modelId="{11D450D0-C83F-492F-92EA-9A72BCB3EE5E}" type="presParOf" srcId="{5DB5541D-8FE0-4202-8542-C9CB0E081443}" destId="{272AA330-2B73-4C5F-A56E-8D6ED39CAD42}" srcOrd="2" destOrd="0" presId="urn:microsoft.com/office/officeart/2008/layout/LinedList"/>
    <dgm:cxn modelId="{BE4346B0-0342-4D2D-A1CB-910B22ED845A}" type="presParOf" srcId="{5DB5541D-8FE0-4202-8542-C9CB0E081443}" destId="{8A0FA8BA-600C-4FBE-B37E-82B33936CAFB}" srcOrd="3" destOrd="0" presId="urn:microsoft.com/office/officeart/2008/layout/LinedList"/>
    <dgm:cxn modelId="{5D0A7D9A-16F6-440A-BF0F-7A64D62D5F92}" type="presParOf" srcId="{D348B9C9-B3DD-48C3-8C72-36F8937D432D}" destId="{AC118773-5F4A-4989-8A06-D6AF6F3A8AF6}" srcOrd="6" destOrd="0" presId="urn:microsoft.com/office/officeart/2008/layout/LinedList"/>
    <dgm:cxn modelId="{C809552C-61DE-4F33-9DB5-1780FFD2ECFB}" type="presParOf" srcId="{D348B9C9-B3DD-48C3-8C72-36F8937D432D}" destId="{2E2BC724-CEF3-4703-A421-8504621CF44D}" srcOrd="7" destOrd="0" presId="urn:microsoft.com/office/officeart/2008/layout/LinedList"/>
    <dgm:cxn modelId="{E28AE89D-CDC7-40D7-9D59-53DAD8AF881D}" type="presParOf" srcId="{2E2BC724-CEF3-4703-A421-8504621CF44D}" destId="{80FE9AF8-D7E1-4AFC-860D-2FD521F03862}" srcOrd="0" destOrd="0" presId="urn:microsoft.com/office/officeart/2008/layout/LinedList"/>
    <dgm:cxn modelId="{B4E1D05F-5EE5-4B1C-86C4-6CABA8A23A04}" type="presParOf" srcId="{2E2BC724-CEF3-4703-A421-8504621CF44D}" destId="{D39FDBDE-90C0-4824-85AE-2BA29E6B7043}" srcOrd="1" destOrd="0" presId="urn:microsoft.com/office/officeart/2008/layout/LinedList"/>
    <dgm:cxn modelId="{83D384E6-29AA-45A5-9A14-0291D8F71A21}" type="presParOf" srcId="{D39FDBDE-90C0-4824-85AE-2BA29E6B7043}" destId="{7F029E3C-33C8-4E97-8C00-4E76C2CFF614}" srcOrd="0" destOrd="0" presId="urn:microsoft.com/office/officeart/2008/layout/LinedList"/>
    <dgm:cxn modelId="{3D37A227-7791-492C-9BAE-300071C53806}" type="presParOf" srcId="{D39FDBDE-90C0-4824-85AE-2BA29E6B7043}" destId="{44D0CCE1-899A-47FE-B926-43AE9D94D30C}" srcOrd="1" destOrd="0" presId="urn:microsoft.com/office/officeart/2008/layout/LinedList"/>
    <dgm:cxn modelId="{ED61FAC9-35E6-4E6C-B0B5-42F883BC4D44}" type="presParOf" srcId="{44D0CCE1-899A-47FE-B926-43AE9D94D30C}" destId="{716F6F97-36BB-4A41-901A-B68B54130AB8}" srcOrd="0" destOrd="0" presId="urn:microsoft.com/office/officeart/2008/layout/LinedList"/>
    <dgm:cxn modelId="{01ECB31F-E747-4050-8E96-6DE3E916F47D}" type="presParOf" srcId="{44D0CCE1-899A-47FE-B926-43AE9D94D30C}" destId="{027D0441-2686-4D78-9D42-356A1FBC2A06}" srcOrd="1" destOrd="0" presId="urn:microsoft.com/office/officeart/2008/layout/LinedList"/>
    <dgm:cxn modelId="{9224A1FC-590B-40CA-9AE2-D175159D52FD}" type="presParOf" srcId="{44D0CCE1-899A-47FE-B926-43AE9D94D30C}" destId="{79FE851D-745A-4B3B-82B7-22E561E83D6F}" srcOrd="2" destOrd="0" presId="urn:microsoft.com/office/officeart/2008/layout/LinedList"/>
    <dgm:cxn modelId="{A25B9913-8318-4137-A887-77B2D31321F4}" type="presParOf" srcId="{D39FDBDE-90C0-4824-85AE-2BA29E6B7043}" destId="{7AC4F144-0809-4956-AD23-30369D3EED3B}" srcOrd="2" destOrd="0" presId="urn:microsoft.com/office/officeart/2008/layout/LinedList"/>
    <dgm:cxn modelId="{BBEAB412-2610-42A0-8A46-D7B8B25FE37B}" type="presParOf" srcId="{D39FDBDE-90C0-4824-85AE-2BA29E6B7043}" destId="{47ECAC9F-6A7B-4A49-AC40-3C06D41E0197}" srcOrd="3" destOrd="0" presId="urn:microsoft.com/office/officeart/2008/layout/LinedList"/>
    <dgm:cxn modelId="{DA61C146-4D9A-4ECC-AB3B-3D8C52AD1A1B}" type="presParOf" srcId="{D348B9C9-B3DD-48C3-8C72-36F8937D432D}" destId="{517DE9C6-EE7D-4688-BFAF-34126D35497B}" srcOrd="8" destOrd="0" presId="urn:microsoft.com/office/officeart/2008/layout/LinedList"/>
    <dgm:cxn modelId="{E2A8E198-C5BF-4AE6-A517-43C7BD0B8F0E}" type="presParOf" srcId="{D348B9C9-B3DD-48C3-8C72-36F8937D432D}" destId="{2BE5CC98-9B65-49E0-ADDD-CA496569FB1C}" srcOrd="9" destOrd="0" presId="urn:microsoft.com/office/officeart/2008/layout/LinedList"/>
    <dgm:cxn modelId="{74301EA7-BC00-4208-8E61-271128A14AB8}" type="presParOf" srcId="{2BE5CC98-9B65-49E0-ADDD-CA496569FB1C}" destId="{76F50257-6A9F-4E99-AED3-31049E3D6889}" srcOrd="0" destOrd="0" presId="urn:microsoft.com/office/officeart/2008/layout/LinedList"/>
    <dgm:cxn modelId="{98635BDA-D086-43E4-BBF1-01F7786B50E4}" type="presParOf" srcId="{2BE5CC98-9B65-49E0-ADDD-CA496569FB1C}" destId="{A68CF480-2B5D-44B3-9D98-6BB9C033A322}" srcOrd="1" destOrd="0" presId="urn:microsoft.com/office/officeart/2008/layout/LinedList"/>
    <dgm:cxn modelId="{550E934F-3A1C-4F0A-9E80-4763C25C5148}" type="presParOf" srcId="{A68CF480-2B5D-44B3-9D98-6BB9C033A322}" destId="{EB82C72D-7A8F-4421-ACA9-2396B5A1F540}" srcOrd="0" destOrd="0" presId="urn:microsoft.com/office/officeart/2008/layout/LinedList"/>
    <dgm:cxn modelId="{7A5B7352-0FFA-4D34-AB0F-46414C35820D}" type="presParOf" srcId="{A68CF480-2B5D-44B3-9D98-6BB9C033A322}" destId="{031C9277-C81E-4BF0-9D2B-210D8A4486AD}" srcOrd="1" destOrd="0" presId="urn:microsoft.com/office/officeart/2008/layout/LinedList"/>
    <dgm:cxn modelId="{1FC99163-7165-49AF-8E6C-C7C64AC3D5AC}" type="presParOf" srcId="{031C9277-C81E-4BF0-9D2B-210D8A4486AD}" destId="{2123F21B-0428-4102-A782-18ED12D95243}" srcOrd="0" destOrd="0" presId="urn:microsoft.com/office/officeart/2008/layout/LinedList"/>
    <dgm:cxn modelId="{B2B83448-886C-460F-BF80-B50EC04EDA47}" type="presParOf" srcId="{031C9277-C81E-4BF0-9D2B-210D8A4486AD}" destId="{591A852B-95BF-435D-904E-9750731CB173}" srcOrd="1" destOrd="0" presId="urn:microsoft.com/office/officeart/2008/layout/LinedList"/>
    <dgm:cxn modelId="{0ACF0F70-5C2F-4B3C-8BDA-316A57A7DE27}" type="presParOf" srcId="{031C9277-C81E-4BF0-9D2B-210D8A4486AD}" destId="{47264990-D875-4A5B-8CA0-CB512DE4CCB6}" srcOrd="2" destOrd="0" presId="urn:microsoft.com/office/officeart/2008/layout/LinedList"/>
    <dgm:cxn modelId="{C221EE6C-AE70-4320-85B7-F972E663B232}" type="presParOf" srcId="{A68CF480-2B5D-44B3-9D98-6BB9C033A322}" destId="{718118D1-4B60-40BD-9FE9-DD99BC7E4C33}" srcOrd="2" destOrd="0" presId="urn:microsoft.com/office/officeart/2008/layout/LinedList"/>
    <dgm:cxn modelId="{4C0A94B0-0EA1-4425-8960-2D6638A25536}" type="presParOf" srcId="{A68CF480-2B5D-44B3-9D98-6BB9C033A322}" destId="{1214BA95-42A7-450E-83EC-015E6FF5ABF5}" srcOrd="3" destOrd="0" presId="urn:microsoft.com/office/officeart/2008/layout/LinedList"/>
    <dgm:cxn modelId="{B545E6C4-4CD9-4EDC-89F5-ED241FBE3FBF}" type="presParOf" srcId="{D348B9C9-B3DD-48C3-8C72-36F8937D432D}" destId="{C814BA38-0B47-4507-B4CE-F5E3F4577071}" srcOrd="10" destOrd="0" presId="urn:microsoft.com/office/officeart/2008/layout/LinedList"/>
    <dgm:cxn modelId="{403636B6-7526-4625-BFFC-82631D286F02}" type="presParOf" srcId="{D348B9C9-B3DD-48C3-8C72-36F8937D432D}" destId="{5E7D1E48-73BC-4C82-A91B-289386478003}" srcOrd="11" destOrd="0" presId="urn:microsoft.com/office/officeart/2008/layout/LinedList"/>
    <dgm:cxn modelId="{2DCB9AAA-2B59-49AA-B61A-2C0FE6D7A9E2}" type="presParOf" srcId="{5E7D1E48-73BC-4C82-A91B-289386478003}" destId="{E49DD7BD-AA83-4C93-98A9-5180F2040381}" srcOrd="0" destOrd="0" presId="urn:microsoft.com/office/officeart/2008/layout/LinedList"/>
    <dgm:cxn modelId="{2D0E5F14-2519-44D7-9A8D-5754E0C2035E}" type="presParOf" srcId="{5E7D1E48-73BC-4C82-A91B-289386478003}" destId="{5CFFECD1-5B02-4CD9-8B5D-C494F812CB62}" srcOrd="1" destOrd="0" presId="urn:microsoft.com/office/officeart/2008/layout/LinedList"/>
    <dgm:cxn modelId="{B2D80124-F53D-4E0E-806B-43F558D4EC8D}" type="presParOf" srcId="{5CFFECD1-5B02-4CD9-8B5D-C494F812CB62}" destId="{E0157C0D-54CD-4C94-9374-AAE21931C149}" srcOrd="0" destOrd="0" presId="urn:microsoft.com/office/officeart/2008/layout/LinedList"/>
    <dgm:cxn modelId="{7592FD33-2A4E-4B9E-A962-2332F8913496}" type="presParOf" srcId="{5CFFECD1-5B02-4CD9-8B5D-C494F812CB62}" destId="{494F8356-B759-464B-944D-8F302E143050}" srcOrd="1" destOrd="0" presId="urn:microsoft.com/office/officeart/2008/layout/LinedList"/>
    <dgm:cxn modelId="{0C9938D1-C474-4640-9B5D-32999A7B24E0}" type="presParOf" srcId="{494F8356-B759-464B-944D-8F302E143050}" destId="{4C63774F-228E-4682-9535-757EC0258FB2}" srcOrd="0" destOrd="0" presId="urn:microsoft.com/office/officeart/2008/layout/LinedList"/>
    <dgm:cxn modelId="{B9487D2D-2D59-498B-913D-F8889867A0ED}" type="presParOf" srcId="{494F8356-B759-464B-944D-8F302E143050}" destId="{E456531C-BA73-410D-803A-B9049490E942}" srcOrd="1" destOrd="0" presId="urn:microsoft.com/office/officeart/2008/layout/LinedList"/>
    <dgm:cxn modelId="{76DC9E46-7BE9-4E5C-9872-54B07B760F04}" type="presParOf" srcId="{494F8356-B759-464B-944D-8F302E143050}" destId="{999D1DB8-3F70-414F-9C92-B698BF2A2776}" srcOrd="2" destOrd="0" presId="urn:microsoft.com/office/officeart/2008/layout/LinedList"/>
    <dgm:cxn modelId="{C81BC4C4-1F04-431A-B523-F067D6152A05}" type="presParOf" srcId="{5CFFECD1-5B02-4CD9-8B5D-C494F812CB62}" destId="{995D8B98-E15B-48B5-9393-971DDFBAE132}" srcOrd="2" destOrd="0" presId="urn:microsoft.com/office/officeart/2008/layout/LinedList"/>
    <dgm:cxn modelId="{0E116BAE-92F0-4818-AC4E-6AA0E958E04C}" type="presParOf" srcId="{5CFFECD1-5B02-4CD9-8B5D-C494F812CB62}" destId="{6F80EEA0-8F9A-4FCF-8638-D405C9A2DC25}"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D9E313-096F-4ADD-94D2-B494C59522D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IN"/>
        </a:p>
      </dgm:t>
    </dgm:pt>
    <dgm:pt modelId="{50D1E898-53EA-476E-8913-CEB625A036BB}">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Zomato Data Set</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69509ACA-E37B-43FA-A556-0C6CF9EF6B85}" type="parTrans" cxnId="{408B31E0-D30A-4BBE-8884-1EB891125AA6}">
      <dgm:prSet/>
      <dgm:spPr/>
      <dgm:t>
        <a:bodyPr/>
        <a:lstStyle/>
        <a:p>
          <a:endParaRPr lang="en-IN"/>
        </a:p>
      </dgm:t>
    </dgm:pt>
    <dgm:pt modelId="{0DD667C7-6012-4CA3-9112-1AB6489B8D91}" type="sibTrans" cxnId="{408B31E0-D30A-4BBE-8884-1EB891125AA6}">
      <dgm:prSet/>
      <dgm:spPr/>
      <dgm:t>
        <a:bodyPr/>
        <a:lstStyle/>
        <a:p>
          <a:endParaRPr lang="en-IN"/>
        </a:p>
      </dgm:t>
    </dgm:pt>
    <dgm:pt modelId="{D85F5C3D-8213-4272-B61B-59B17112A1E5}" type="asst">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15 Countries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8CD5A97F-CA73-443A-A127-2C0C021C303B}" type="parTrans" cxnId="{E771EDB7-495C-417B-B039-BEF7EB8C1FB6}">
      <dgm:prSet/>
      <dgm:spPr/>
      <dgm:t>
        <a:bodyPr/>
        <a:lstStyle/>
        <a:p>
          <a:endParaRPr lang="en-IN"/>
        </a:p>
      </dgm:t>
    </dgm:pt>
    <dgm:pt modelId="{3EF3832B-1FAE-434D-A050-FE34A334FA52}" type="sibTrans" cxnId="{E771EDB7-495C-417B-B039-BEF7EB8C1FB6}">
      <dgm:prSet/>
      <dgm:spPr/>
      <dgm:t>
        <a:bodyPr/>
        <a:lstStyle/>
        <a:p>
          <a:endParaRPr lang="en-IN"/>
        </a:p>
      </dgm:t>
    </dgm:pt>
    <dgm:pt modelId="{3FB36E3D-5422-4D5E-AE20-9EEFF412E691}">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141 Cities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022C7FCE-DD19-4996-AE40-191E45C2110F}" type="parTrans" cxnId="{E1A46A44-02B6-4718-86EB-50294E0137C7}">
      <dgm:prSet/>
      <dgm:spPr/>
      <dgm:t>
        <a:bodyPr/>
        <a:lstStyle/>
        <a:p>
          <a:endParaRPr lang="en-IN"/>
        </a:p>
      </dgm:t>
    </dgm:pt>
    <dgm:pt modelId="{21F0B2F6-82D5-4FD3-88E1-F0A93EB11E78}" type="sibTrans" cxnId="{E1A46A44-02B6-4718-86EB-50294E0137C7}">
      <dgm:prSet/>
      <dgm:spPr/>
      <dgm:t>
        <a:bodyPr/>
        <a:lstStyle/>
        <a:p>
          <a:endParaRPr lang="en-IN"/>
        </a:p>
      </dgm:t>
    </dgm:pt>
    <dgm:pt modelId="{FF248B11-15FD-4EC0-BFD8-F1E202C97238}">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9551 Restaurants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DCE3B3C1-2ADC-4567-B4CF-C9E54BF89801}" type="parTrans" cxnId="{1C4DCFAD-64C2-47EF-A1B6-82EB88D8E8B7}">
      <dgm:prSet/>
      <dgm:spPr/>
      <dgm:t>
        <a:bodyPr/>
        <a:lstStyle/>
        <a:p>
          <a:endParaRPr lang="en-IN"/>
        </a:p>
      </dgm:t>
    </dgm:pt>
    <dgm:pt modelId="{8797D0CC-4D04-43CF-8A64-78F48CC73D52}" type="sibTrans" cxnId="{1C4DCFAD-64C2-47EF-A1B6-82EB88D8E8B7}">
      <dgm:prSet/>
      <dgm:spPr/>
      <dgm:t>
        <a:bodyPr/>
        <a:lstStyle/>
        <a:p>
          <a:endParaRPr lang="en-IN"/>
        </a:p>
      </dgm:t>
    </dgm:pt>
    <dgm:pt modelId="{B0EEE1DE-AB2F-4DEC-94A5-F81DD04BA66F}">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1825 Cuisine Served</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55605E7C-FDC8-4B86-9C50-036E638ED519}" type="parTrans" cxnId="{B3943ABC-8822-45CA-8C03-6EDEC7688835}">
      <dgm:prSet/>
      <dgm:spPr/>
      <dgm:t>
        <a:bodyPr/>
        <a:lstStyle/>
        <a:p>
          <a:endParaRPr lang="en-IN"/>
        </a:p>
      </dgm:t>
    </dgm:pt>
    <dgm:pt modelId="{4E0D813E-C7FE-4DE1-A76B-B87F58449194}" type="sibTrans" cxnId="{B3943ABC-8822-45CA-8C03-6EDEC7688835}">
      <dgm:prSet/>
      <dgm:spPr/>
      <dgm:t>
        <a:bodyPr/>
        <a:lstStyle/>
        <a:p>
          <a:endParaRPr lang="en-IN"/>
        </a:p>
      </dgm:t>
    </dgm:pt>
    <dgm:pt modelId="{A124EDA5-2743-42D7-9943-12D4263B2591}">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2.89 Average Rating</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672532FD-9E1B-493E-A80F-FF1F49E2DC63}" type="parTrans" cxnId="{0129C36E-121B-43E6-9DCD-9194F2527AE2}">
      <dgm:prSet/>
      <dgm:spPr/>
      <dgm:t>
        <a:bodyPr/>
        <a:lstStyle/>
        <a:p>
          <a:endParaRPr lang="en-IN"/>
        </a:p>
      </dgm:t>
    </dgm:pt>
    <dgm:pt modelId="{D2AFC16B-D17D-46F1-BB2F-AAB3348BB363}" type="sibTrans" cxnId="{0129C36E-121B-43E6-9DCD-9194F2527AE2}">
      <dgm:prSet/>
      <dgm:spPr/>
      <dgm:t>
        <a:bodyPr/>
        <a:lstStyle/>
        <a:p>
          <a:endParaRPr lang="en-IN"/>
        </a:p>
      </dgm:t>
    </dgm:pt>
    <dgm:pt modelId="{D9AD9D87-3655-4288-A5FC-38BFBB38D49B}">
      <dgm:prSet phldrT="[Text]"/>
      <dgm:spPr/>
      <dgm:t>
        <a:bodyPr/>
        <a:lstStyle/>
        <a:p>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1498K Votes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gm:t>
    </dgm:pt>
    <dgm:pt modelId="{76D04A02-D97F-4E53-AE03-CF1D96259AD0}" type="parTrans" cxnId="{ED9229DB-2EEB-4E89-9485-07CB885D29FF}">
      <dgm:prSet/>
      <dgm:spPr/>
      <dgm:t>
        <a:bodyPr/>
        <a:lstStyle/>
        <a:p>
          <a:endParaRPr lang="en-IN"/>
        </a:p>
      </dgm:t>
    </dgm:pt>
    <dgm:pt modelId="{18618135-1DAD-4193-8D92-B1C9D950C350}" type="sibTrans" cxnId="{ED9229DB-2EEB-4E89-9485-07CB885D29FF}">
      <dgm:prSet/>
      <dgm:spPr/>
      <dgm:t>
        <a:bodyPr/>
        <a:lstStyle/>
        <a:p>
          <a:endParaRPr lang="en-IN"/>
        </a:p>
      </dgm:t>
    </dgm:pt>
    <dgm:pt modelId="{4E405B31-B4C3-46E2-8558-2F746EAC3DA0}" type="pres">
      <dgm:prSet presAssocID="{C8D9E313-096F-4ADD-94D2-B494C59522D0}" presName="hierChild1" presStyleCnt="0">
        <dgm:presLayoutVars>
          <dgm:chPref val="1"/>
          <dgm:dir/>
          <dgm:animOne val="branch"/>
          <dgm:animLvl val="lvl"/>
          <dgm:resizeHandles/>
        </dgm:presLayoutVars>
      </dgm:prSet>
      <dgm:spPr/>
    </dgm:pt>
    <dgm:pt modelId="{83285661-A49A-4CC0-A710-4CF0BAD8C873}" type="pres">
      <dgm:prSet presAssocID="{50D1E898-53EA-476E-8913-CEB625A036BB}" presName="hierRoot1" presStyleCnt="0"/>
      <dgm:spPr/>
    </dgm:pt>
    <dgm:pt modelId="{504F8C13-DA0F-4E2D-B1AE-1A0ECA93C77C}" type="pres">
      <dgm:prSet presAssocID="{50D1E898-53EA-476E-8913-CEB625A036BB}" presName="composite" presStyleCnt="0"/>
      <dgm:spPr/>
    </dgm:pt>
    <dgm:pt modelId="{C9BC4494-ED03-4267-B402-A844170B5E68}" type="pres">
      <dgm:prSet presAssocID="{50D1E898-53EA-476E-8913-CEB625A036BB}"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pt>
    <dgm:pt modelId="{D39AC7CA-F9AD-48AE-9B6E-B80CDA07992F}" type="pres">
      <dgm:prSet presAssocID="{50D1E898-53EA-476E-8913-CEB625A036BB}" presName="text" presStyleLbl="revTx" presStyleIdx="0" presStyleCnt="7" custScaleX="152521" custLinFactNeighborX="29132" custLinFactNeighborY="3361">
        <dgm:presLayoutVars>
          <dgm:chPref val="3"/>
        </dgm:presLayoutVars>
      </dgm:prSet>
      <dgm:spPr/>
    </dgm:pt>
    <dgm:pt modelId="{07B318AD-909C-448E-B1F0-A251BAF417B6}" type="pres">
      <dgm:prSet presAssocID="{50D1E898-53EA-476E-8913-CEB625A036BB}" presName="hierChild2" presStyleCnt="0"/>
      <dgm:spPr/>
    </dgm:pt>
    <dgm:pt modelId="{4C55436F-F1F5-4E01-B3C8-CD216024AE4F}" type="pres">
      <dgm:prSet presAssocID="{8CD5A97F-CA73-443A-A127-2C0C021C303B}" presName="Name10" presStyleLbl="parChTrans1D2" presStyleIdx="0" presStyleCnt="2"/>
      <dgm:spPr/>
    </dgm:pt>
    <dgm:pt modelId="{691F33BC-1FFB-4D93-90D1-530D4B079FB2}" type="pres">
      <dgm:prSet presAssocID="{D85F5C3D-8213-4272-B61B-59B17112A1E5}" presName="hierRoot2" presStyleCnt="0"/>
      <dgm:spPr/>
    </dgm:pt>
    <dgm:pt modelId="{E26EA343-02A0-44C7-BA6D-AA2E0B681ABE}" type="pres">
      <dgm:prSet presAssocID="{D85F5C3D-8213-4272-B61B-59B17112A1E5}" presName="composite2" presStyleCnt="0"/>
      <dgm:spPr/>
    </dgm:pt>
    <dgm:pt modelId="{FBF7BD9A-B643-40A7-96EC-8EA4D4EB12E3}" type="pres">
      <dgm:prSet presAssocID="{D85F5C3D-8213-4272-B61B-59B17112A1E5}" presName="image2" presStyleLbl="asst1" presStyleIdx="0" presStyleCnt="1"/>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dgm:spPr>
      <dgm:extLst>
        <a:ext uri="{E40237B7-FDA0-4F09-8148-C483321AD2D9}">
          <dgm14:cNvPr xmlns:dgm14="http://schemas.microsoft.com/office/drawing/2010/diagram" id="0" name="" descr="Earth globe: Americas with solid fill"/>
        </a:ext>
      </dgm:extLst>
    </dgm:pt>
    <dgm:pt modelId="{75B82574-839F-48B5-B7F0-1FE97EE538BD}" type="pres">
      <dgm:prSet presAssocID="{D85F5C3D-8213-4272-B61B-59B17112A1E5}" presName="text2" presStyleLbl="revTx" presStyleIdx="1" presStyleCnt="7">
        <dgm:presLayoutVars>
          <dgm:chPref val="3"/>
        </dgm:presLayoutVars>
      </dgm:prSet>
      <dgm:spPr/>
    </dgm:pt>
    <dgm:pt modelId="{08ABFBBD-7DE1-45B9-A6CA-702D382D517D}" type="pres">
      <dgm:prSet presAssocID="{D85F5C3D-8213-4272-B61B-59B17112A1E5}" presName="hierChild3" presStyleCnt="0"/>
      <dgm:spPr/>
    </dgm:pt>
    <dgm:pt modelId="{9FF15DBB-19F6-4D5D-88DE-7814AF32313D}" type="pres">
      <dgm:prSet presAssocID="{022C7FCE-DD19-4996-AE40-191E45C2110F}" presName="Name17" presStyleLbl="parChTrans1D3" presStyleIdx="0" presStyleCnt="4"/>
      <dgm:spPr/>
    </dgm:pt>
    <dgm:pt modelId="{CE2218CF-BF2F-40DF-B51A-CFB071FB2D52}" type="pres">
      <dgm:prSet presAssocID="{3FB36E3D-5422-4D5E-AE20-9EEFF412E691}" presName="hierRoot3" presStyleCnt="0"/>
      <dgm:spPr/>
    </dgm:pt>
    <dgm:pt modelId="{D9BBE1B2-56C8-4A29-9FE4-0B347E1AB905}" type="pres">
      <dgm:prSet presAssocID="{3FB36E3D-5422-4D5E-AE20-9EEFF412E691}" presName="composite3" presStyleCnt="0"/>
      <dgm:spPr/>
    </dgm:pt>
    <dgm:pt modelId="{E3B1593E-A624-4698-99BD-D76B9F707204}" type="pres">
      <dgm:prSet presAssocID="{3FB36E3D-5422-4D5E-AE20-9EEFF412E691}" presName="image3" presStyleLbl="node3" presStyleIdx="0"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dgm:spPr>
      <dgm:extLst>
        <a:ext uri="{E40237B7-FDA0-4F09-8148-C483321AD2D9}">
          <dgm14:cNvPr xmlns:dgm14="http://schemas.microsoft.com/office/drawing/2010/diagram" id="0" name="" descr="City with solid fill"/>
        </a:ext>
      </dgm:extLst>
    </dgm:pt>
    <dgm:pt modelId="{656738C5-B6B0-46EA-836B-982168FB28CD}" type="pres">
      <dgm:prSet presAssocID="{3FB36E3D-5422-4D5E-AE20-9EEFF412E691}" presName="text3" presStyleLbl="revTx" presStyleIdx="2" presStyleCnt="7">
        <dgm:presLayoutVars>
          <dgm:chPref val="3"/>
        </dgm:presLayoutVars>
      </dgm:prSet>
      <dgm:spPr/>
    </dgm:pt>
    <dgm:pt modelId="{7EEB1145-5560-4779-86A6-ADD70AE3AF50}" type="pres">
      <dgm:prSet presAssocID="{3FB36E3D-5422-4D5E-AE20-9EEFF412E691}" presName="hierChild4" presStyleCnt="0"/>
      <dgm:spPr/>
    </dgm:pt>
    <dgm:pt modelId="{D1ED6723-F720-424E-A6C0-CEA5505B7334}" type="pres">
      <dgm:prSet presAssocID="{DCE3B3C1-2ADC-4567-B4CF-C9E54BF89801}" presName="Name10" presStyleLbl="parChTrans1D2" presStyleIdx="1" presStyleCnt="2"/>
      <dgm:spPr/>
    </dgm:pt>
    <dgm:pt modelId="{11697444-C0EB-4D30-A6EA-FF149B8F87D7}" type="pres">
      <dgm:prSet presAssocID="{FF248B11-15FD-4EC0-BFD8-F1E202C97238}" presName="hierRoot2" presStyleCnt="0"/>
      <dgm:spPr/>
    </dgm:pt>
    <dgm:pt modelId="{442DED70-E28B-4D5B-B6AB-A2F82DAB20C8}" type="pres">
      <dgm:prSet presAssocID="{FF248B11-15FD-4EC0-BFD8-F1E202C97238}" presName="composite2" presStyleCnt="0"/>
      <dgm:spPr/>
    </dgm:pt>
    <dgm:pt modelId="{18AFEA89-3681-4856-A5B5-8659FBD8DEE9}" type="pres">
      <dgm:prSet presAssocID="{FF248B11-15FD-4EC0-BFD8-F1E202C97238}" presName="image2" presStyleLbl="node2" presStyleIdx="0" presStyleCnt="1"/>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Fork and knife with solid fill"/>
        </a:ext>
      </dgm:extLst>
    </dgm:pt>
    <dgm:pt modelId="{F53A0C7F-0DE9-439D-9C85-1A43A6414058}" type="pres">
      <dgm:prSet presAssocID="{FF248B11-15FD-4EC0-BFD8-F1E202C97238}" presName="text2" presStyleLbl="revTx" presStyleIdx="3" presStyleCnt="7">
        <dgm:presLayoutVars>
          <dgm:chPref val="3"/>
        </dgm:presLayoutVars>
      </dgm:prSet>
      <dgm:spPr/>
    </dgm:pt>
    <dgm:pt modelId="{9589F03F-043B-4031-904B-111A2569BA7D}" type="pres">
      <dgm:prSet presAssocID="{FF248B11-15FD-4EC0-BFD8-F1E202C97238}" presName="hierChild3" presStyleCnt="0"/>
      <dgm:spPr/>
    </dgm:pt>
    <dgm:pt modelId="{EB7ECCDB-085B-4968-B66A-6F3BA975EF3D}" type="pres">
      <dgm:prSet presAssocID="{55605E7C-FDC8-4B86-9C50-036E638ED519}" presName="Name17" presStyleLbl="parChTrans1D3" presStyleIdx="1" presStyleCnt="4"/>
      <dgm:spPr/>
    </dgm:pt>
    <dgm:pt modelId="{D1C5F276-B34F-413F-A52D-212ED069EB29}" type="pres">
      <dgm:prSet presAssocID="{B0EEE1DE-AB2F-4DEC-94A5-F81DD04BA66F}" presName="hierRoot3" presStyleCnt="0"/>
      <dgm:spPr/>
    </dgm:pt>
    <dgm:pt modelId="{F410ABE4-6924-4368-8BAE-311FFB87D1E0}" type="pres">
      <dgm:prSet presAssocID="{B0EEE1DE-AB2F-4DEC-94A5-F81DD04BA66F}" presName="composite3" presStyleCnt="0"/>
      <dgm:spPr/>
    </dgm:pt>
    <dgm:pt modelId="{E135ED6A-41FF-4C0B-8E39-F515837B34A9}" type="pres">
      <dgm:prSet presAssocID="{B0EEE1DE-AB2F-4DEC-94A5-F81DD04BA66F}" presName="image3" presStyleLbl="node3" presStyleIdx="1" presStyleCnt="4"/>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dgm:spPr>
      <dgm:extLst>
        <a:ext uri="{E40237B7-FDA0-4F09-8148-C483321AD2D9}">
          <dgm14:cNvPr xmlns:dgm14="http://schemas.microsoft.com/office/drawing/2010/diagram" id="0" name="" descr="Burger and drink with solid fill"/>
        </a:ext>
      </dgm:extLst>
    </dgm:pt>
    <dgm:pt modelId="{3230C307-C55D-4939-9518-C1FF203697C4}" type="pres">
      <dgm:prSet presAssocID="{B0EEE1DE-AB2F-4DEC-94A5-F81DD04BA66F}" presName="text3" presStyleLbl="revTx" presStyleIdx="4" presStyleCnt="7">
        <dgm:presLayoutVars>
          <dgm:chPref val="3"/>
        </dgm:presLayoutVars>
      </dgm:prSet>
      <dgm:spPr/>
    </dgm:pt>
    <dgm:pt modelId="{ABCE66DD-FF3C-4492-90D2-3CD3B20AAC15}" type="pres">
      <dgm:prSet presAssocID="{B0EEE1DE-AB2F-4DEC-94A5-F81DD04BA66F}" presName="hierChild4" presStyleCnt="0"/>
      <dgm:spPr/>
    </dgm:pt>
    <dgm:pt modelId="{16BC0419-D08A-48CC-AA2A-1B74D46F89C8}" type="pres">
      <dgm:prSet presAssocID="{672532FD-9E1B-493E-A80F-FF1F49E2DC63}" presName="Name17" presStyleLbl="parChTrans1D3" presStyleIdx="2" presStyleCnt="4"/>
      <dgm:spPr/>
    </dgm:pt>
    <dgm:pt modelId="{6D21319D-FBE8-4497-BC34-40EF4F8515A3}" type="pres">
      <dgm:prSet presAssocID="{A124EDA5-2743-42D7-9943-12D4263B2591}" presName="hierRoot3" presStyleCnt="0"/>
      <dgm:spPr/>
    </dgm:pt>
    <dgm:pt modelId="{0F079F59-10B1-4438-94D8-26CA8C5D762E}" type="pres">
      <dgm:prSet presAssocID="{A124EDA5-2743-42D7-9943-12D4263B2591}" presName="composite3" presStyleCnt="0"/>
      <dgm:spPr/>
    </dgm:pt>
    <dgm:pt modelId="{D5CE529C-7399-4718-B57C-E6089B526421}" type="pres">
      <dgm:prSet presAssocID="{A124EDA5-2743-42D7-9943-12D4263B2591}" presName="image3" presStyleLbl="node3" presStyleIdx="2" presStyleCnt="4"/>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dgm:spPr>
      <dgm:extLst>
        <a:ext uri="{E40237B7-FDA0-4F09-8148-C483321AD2D9}">
          <dgm14:cNvPr xmlns:dgm14="http://schemas.microsoft.com/office/drawing/2010/diagram" id="0" name="" descr="Gauge with solid fill"/>
        </a:ext>
      </dgm:extLst>
    </dgm:pt>
    <dgm:pt modelId="{5B897E6F-35A2-4476-A389-F497A6AC0EA4}" type="pres">
      <dgm:prSet presAssocID="{A124EDA5-2743-42D7-9943-12D4263B2591}" presName="text3" presStyleLbl="revTx" presStyleIdx="5" presStyleCnt="7">
        <dgm:presLayoutVars>
          <dgm:chPref val="3"/>
        </dgm:presLayoutVars>
      </dgm:prSet>
      <dgm:spPr/>
    </dgm:pt>
    <dgm:pt modelId="{802C37C4-4BFF-4610-868D-AF2AD2F34EC9}" type="pres">
      <dgm:prSet presAssocID="{A124EDA5-2743-42D7-9943-12D4263B2591}" presName="hierChild4" presStyleCnt="0"/>
      <dgm:spPr/>
    </dgm:pt>
    <dgm:pt modelId="{68658B84-AB4A-43B4-8477-312E4A2BB01C}" type="pres">
      <dgm:prSet presAssocID="{76D04A02-D97F-4E53-AE03-CF1D96259AD0}" presName="Name17" presStyleLbl="parChTrans1D3" presStyleIdx="3" presStyleCnt="4"/>
      <dgm:spPr/>
    </dgm:pt>
    <dgm:pt modelId="{97FCBDE6-75CE-4AA9-A0CD-EEC1E8F8BCB1}" type="pres">
      <dgm:prSet presAssocID="{D9AD9D87-3655-4288-A5FC-38BFBB38D49B}" presName="hierRoot3" presStyleCnt="0"/>
      <dgm:spPr/>
    </dgm:pt>
    <dgm:pt modelId="{AC0012C9-906C-4929-BECB-612E726AC569}" type="pres">
      <dgm:prSet presAssocID="{D9AD9D87-3655-4288-A5FC-38BFBB38D49B}" presName="composite3" presStyleCnt="0"/>
      <dgm:spPr/>
    </dgm:pt>
    <dgm:pt modelId="{0E9B58CC-1E82-43DA-82D2-1175FB9DA486}" type="pres">
      <dgm:prSet presAssocID="{D9AD9D87-3655-4288-A5FC-38BFBB38D49B}" presName="image3" presStyleLbl="node3" presStyleIdx="3" presStyleCnt="4"/>
      <dgm:spPr>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dgm:spPr>
      <dgm:extLst>
        <a:ext uri="{E40237B7-FDA0-4F09-8148-C483321AD2D9}">
          <dgm14:cNvPr xmlns:dgm14="http://schemas.microsoft.com/office/drawing/2010/diagram" id="0" name="" descr="Checkmark with solid fill"/>
        </a:ext>
      </dgm:extLst>
    </dgm:pt>
    <dgm:pt modelId="{F4CE82B1-286C-4B67-8E74-89B3D6392CFC}" type="pres">
      <dgm:prSet presAssocID="{D9AD9D87-3655-4288-A5FC-38BFBB38D49B}" presName="text3" presStyleLbl="revTx" presStyleIdx="6" presStyleCnt="7">
        <dgm:presLayoutVars>
          <dgm:chPref val="3"/>
        </dgm:presLayoutVars>
      </dgm:prSet>
      <dgm:spPr/>
    </dgm:pt>
    <dgm:pt modelId="{F6E81459-B265-461E-982B-F90DB726F6BA}" type="pres">
      <dgm:prSet presAssocID="{D9AD9D87-3655-4288-A5FC-38BFBB38D49B}" presName="hierChild4" presStyleCnt="0"/>
      <dgm:spPr/>
    </dgm:pt>
  </dgm:ptLst>
  <dgm:cxnLst>
    <dgm:cxn modelId="{EC0B6D02-0116-4E1D-A51A-84DE2388020A}" type="presOf" srcId="{3FB36E3D-5422-4D5E-AE20-9EEFF412E691}" destId="{656738C5-B6B0-46EA-836B-982168FB28CD}" srcOrd="0" destOrd="0" presId="urn:microsoft.com/office/officeart/2009/layout/CirclePictureHierarchy"/>
    <dgm:cxn modelId="{B5527D02-9622-470E-95C0-F0E57E4FB337}" type="presOf" srcId="{A124EDA5-2743-42D7-9943-12D4263B2591}" destId="{5B897E6F-35A2-4476-A389-F497A6AC0EA4}" srcOrd="0" destOrd="0" presId="urn:microsoft.com/office/officeart/2009/layout/CirclePictureHierarchy"/>
    <dgm:cxn modelId="{3AAE7F13-EFEB-47AA-BFEA-25EAEB051C9A}" type="presOf" srcId="{8CD5A97F-CA73-443A-A127-2C0C021C303B}" destId="{4C55436F-F1F5-4E01-B3C8-CD216024AE4F}" srcOrd="0" destOrd="0" presId="urn:microsoft.com/office/officeart/2009/layout/CirclePictureHierarchy"/>
    <dgm:cxn modelId="{3DAF9D1F-8789-41C1-B7F0-D3BBA8DBF5B8}" type="presOf" srcId="{D9AD9D87-3655-4288-A5FC-38BFBB38D49B}" destId="{F4CE82B1-286C-4B67-8E74-89B3D6392CFC}" srcOrd="0" destOrd="0" presId="urn:microsoft.com/office/officeart/2009/layout/CirclePictureHierarchy"/>
    <dgm:cxn modelId="{8366133A-DBE9-4243-A8E8-E185D3EF23E3}" type="presOf" srcId="{D85F5C3D-8213-4272-B61B-59B17112A1E5}" destId="{75B82574-839F-48B5-B7F0-1FE97EE538BD}" srcOrd="0" destOrd="0" presId="urn:microsoft.com/office/officeart/2009/layout/CirclePictureHierarchy"/>
    <dgm:cxn modelId="{9F927161-C9FD-4B00-AA7D-3D01E2E81BC3}" type="presOf" srcId="{C8D9E313-096F-4ADD-94D2-B494C59522D0}" destId="{4E405B31-B4C3-46E2-8558-2F746EAC3DA0}" srcOrd="0" destOrd="0" presId="urn:microsoft.com/office/officeart/2009/layout/CirclePictureHierarchy"/>
    <dgm:cxn modelId="{E1A46A44-02B6-4718-86EB-50294E0137C7}" srcId="{D85F5C3D-8213-4272-B61B-59B17112A1E5}" destId="{3FB36E3D-5422-4D5E-AE20-9EEFF412E691}" srcOrd="0" destOrd="0" parTransId="{022C7FCE-DD19-4996-AE40-191E45C2110F}" sibTransId="{21F0B2F6-82D5-4FD3-88E1-F0A93EB11E78}"/>
    <dgm:cxn modelId="{D190A548-0576-47EB-8382-09E2D5B74398}" type="presOf" srcId="{022C7FCE-DD19-4996-AE40-191E45C2110F}" destId="{9FF15DBB-19F6-4D5D-88DE-7814AF32313D}" srcOrd="0" destOrd="0" presId="urn:microsoft.com/office/officeart/2009/layout/CirclePictureHierarchy"/>
    <dgm:cxn modelId="{11FE634B-6B7A-4795-A9C5-ABDEB0596983}" type="presOf" srcId="{672532FD-9E1B-493E-A80F-FF1F49E2DC63}" destId="{16BC0419-D08A-48CC-AA2A-1B74D46F89C8}" srcOrd="0" destOrd="0" presId="urn:microsoft.com/office/officeart/2009/layout/CirclePictureHierarchy"/>
    <dgm:cxn modelId="{0129C36E-121B-43E6-9DCD-9194F2527AE2}" srcId="{FF248B11-15FD-4EC0-BFD8-F1E202C97238}" destId="{A124EDA5-2743-42D7-9943-12D4263B2591}" srcOrd="1" destOrd="0" parTransId="{672532FD-9E1B-493E-A80F-FF1F49E2DC63}" sibTransId="{D2AFC16B-D17D-46F1-BB2F-AAB3348BB363}"/>
    <dgm:cxn modelId="{38F4FB79-10FD-444E-BE34-A10C7BB48FF4}" type="presOf" srcId="{DCE3B3C1-2ADC-4567-B4CF-C9E54BF89801}" destId="{D1ED6723-F720-424E-A6C0-CEA5505B7334}" srcOrd="0" destOrd="0" presId="urn:microsoft.com/office/officeart/2009/layout/CirclePictureHierarchy"/>
    <dgm:cxn modelId="{6F87B37C-5D16-4539-A4F3-5B44488D56BD}" type="presOf" srcId="{55605E7C-FDC8-4B86-9C50-036E638ED519}" destId="{EB7ECCDB-085B-4968-B66A-6F3BA975EF3D}" srcOrd="0" destOrd="0" presId="urn:microsoft.com/office/officeart/2009/layout/CirclePictureHierarchy"/>
    <dgm:cxn modelId="{25E8E77C-2760-4EE2-83C9-8CC5556FBAEB}" type="presOf" srcId="{B0EEE1DE-AB2F-4DEC-94A5-F81DD04BA66F}" destId="{3230C307-C55D-4939-9518-C1FF203697C4}" srcOrd="0" destOrd="0" presId="urn:microsoft.com/office/officeart/2009/layout/CirclePictureHierarchy"/>
    <dgm:cxn modelId="{3C88AAA5-65AE-41FF-A191-1C6B4F10A5AF}" type="presOf" srcId="{FF248B11-15FD-4EC0-BFD8-F1E202C97238}" destId="{F53A0C7F-0DE9-439D-9C85-1A43A6414058}" srcOrd="0" destOrd="0" presId="urn:microsoft.com/office/officeart/2009/layout/CirclePictureHierarchy"/>
    <dgm:cxn modelId="{1C4DCFAD-64C2-47EF-A1B6-82EB88D8E8B7}" srcId="{50D1E898-53EA-476E-8913-CEB625A036BB}" destId="{FF248B11-15FD-4EC0-BFD8-F1E202C97238}" srcOrd="1" destOrd="0" parTransId="{DCE3B3C1-2ADC-4567-B4CF-C9E54BF89801}" sibTransId="{8797D0CC-4D04-43CF-8A64-78F48CC73D52}"/>
    <dgm:cxn modelId="{E771EDB7-495C-417B-B039-BEF7EB8C1FB6}" srcId="{50D1E898-53EA-476E-8913-CEB625A036BB}" destId="{D85F5C3D-8213-4272-B61B-59B17112A1E5}" srcOrd="0" destOrd="0" parTransId="{8CD5A97F-CA73-443A-A127-2C0C021C303B}" sibTransId="{3EF3832B-1FAE-434D-A050-FE34A334FA52}"/>
    <dgm:cxn modelId="{B3943ABC-8822-45CA-8C03-6EDEC7688835}" srcId="{FF248B11-15FD-4EC0-BFD8-F1E202C97238}" destId="{B0EEE1DE-AB2F-4DEC-94A5-F81DD04BA66F}" srcOrd="0" destOrd="0" parTransId="{55605E7C-FDC8-4B86-9C50-036E638ED519}" sibTransId="{4E0D813E-C7FE-4DE1-A76B-B87F58449194}"/>
    <dgm:cxn modelId="{E5B5B8D4-C072-4FD9-B2FA-2285B3320E97}" type="presOf" srcId="{76D04A02-D97F-4E53-AE03-CF1D96259AD0}" destId="{68658B84-AB4A-43B4-8477-312E4A2BB01C}" srcOrd="0" destOrd="0" presId="urn:microsoft.com/office/officeart/2009/layout/CirclePictureHierarchy"/>
    <dgm:cxn modelId="{ED9229DB-2EEB-4E89-9485-07CB885D29FF}" srcId="{FF248B11-15FD-4EC0-BFD8-F1E202C97238}" destId="{D9AD9D87-3655-4288-A5FC-38BFBB38D49B}" srcOrd="2" destOrd="0" parTransId="{76D04A02-D97F-4E53-AE03-CF1D96259AD0}" sibTransId="{18618135-1DAD-4193-8D92-B1C9D950C350}"/>
    <dgm:cxn modelId="{408B31E0-D30A-4BBE-8884-1EB891125AA6}" srcId="{C8D9E313-096F-4ADD-94D2-B494C59522D0}" destId="{50D1E898-53EA-476E-8913-CEB625A036BB}" srcOrd="0" destOrd="0" parTransId="{69509ACA-E37B-43FA-A556-0C6CF9EF6B85}" sibTransId="{0DD667C7-6012-4CA3-9112-1AB6489B8D91}"/>
    <dgm:cxn modelId="{4BD7CDF3-9CC4-44EF-8023-4CA2841B6901}" type="presOf" srcId="{50D1E898-53EA-476E-8913-CEB625A036BB}" destId="{D39AC7CA-F9AD-48AE-9B6E-B80CDA07992F}" srcOrd="0" destOrd="0" presId="urn:microsoft.com/office/officeart/2009/layout/CirclePictureHierarchy"/>
    <dgm:cxn modelId="{A0F6D6F4-EFD1-4247-B7C8-A77A09AF0B1E}" type="presParOf" srcId="{4E405B31-B4C3-46E2-8558-2F746EAC3DA0}" destId="{83285661-A49A-4CC0-A710-4CF0BAD8C873}" srcOrd="0" destOrd="0" presId="urn:microsoft.com/office/officeart/2009/layout/CirclePictureHierarchy"/>
    <dgm:cxn modelId="{02D4EBEA-0173-4C60-8690-60E851B03D81}" type="presParOf" srcId="{83285661-A49A-4CC0-A710-4CF0BAD8C873}" destId="{504F8C13-DA0F-4E2D-B1AE-1A0ECA93C77C}" srcOrd="0" destOrd="0" presId="urn:microsoft.com/office/officeart/2009/layout/CirclePictureHierarchy"/>
    <dgm:cxn modelId="{665045FB-9192-4138-926C-2B7A70ACED5C}" type="presParOf" srcId="{504F8C13-DA0F-4E2D-B1AE-1A0ECA93C77C}" destId="{C9BC4494-ED03-4267-B402-A844170B5E68}" srcOrd="0" destOrd="0" presId="urn:microsoft.com/office/officeart/2009/layout/CirclePictureHierarchy"/>
    <dgm:cxn modelId="{01DF813F-3B68-40A0-A76B-EEAA6DD24619}" type="presParOf" srcId="{504F8C13-DA0F-4E2D-B1AE-1A0ECA93C77C}" destId="{D39AC7CA-F9AD-48AE-9B6E-B80CDA07992F}" srcOrd="1" destOrd="0" presId="urn:microsoft.com/office/officeart/2009/layout/CirclePictureHierarchy"/>
    <dgm:cxn modelId="{8FCA4016-D50B-4C7D-8469-7C9750B1DBB9}" type="presParOf" srcId="{83285661-A49A-4CC0-A710-4CF0BAD8C873}" destId="{07B318AD-909C-448E-B1F0-A251BAF417B6}" srcOrd="1" destOrd="0" presId="urn:microsoft.com/office/officeart/2009/layout/CirclePictureHierarchy"/>
    <dgm:cxn modelId="{2600634A-D8AF-4A4C-AAC5-A51B89654159}" type="presParOf" srcId="{07B318AD-909C-448E-B1F0-A251BAF417B6}" destId="{4C55436F-F1F5-4E01-B3C8-CD216024AE4F}" srcOrd="0" destOrd="0" presId="urn:microsoft.com/office/officeart/2009/layout/CirclePictureHierarchy"/>
    <dgm:cxn modelId="{7F8EFFD3-62DB-4097-8BCA-FF2E98AD5E67}" type="presParOf" srcId="{07B318AD-909C-448E-B1F0-A251BAF417B6}" destId="{691F33BC-1FFB-4D93-90D1-530D4B079FB2}" srcOrd="1" destOrd="0" presId="urn:microsoft.com/office/officeart/2009/layout/CirclePictureHierarchy"/>
    <dgm:cxn modelId="{AE9E5AA6-6B82-4875-A02F-67DDD0B0EF48}" type="presParOf" srcId="{691F33BC-1FFB-4D93-90D1-530D4B079FB2}" destId="{E26EA343-02A0-44C7-BA6D-AA2E0B681ABE}" srcOrd="0" destOrd="0" presId="urn:microsoft.com/office/officeart/2009/layout/CirclePictureHierarchy"/>
    <dgm:cxn modelId="{2CB28E9B-2C57-4B8A-9F0A-D2F96A99A10C}" type="presParOf" srcId="{E26EA343-02A0-44C7-BA6D-AA2E0B681ABE}" destId="{FBF7BD9A-B643-40A7-96EC-8EA4D4EB12E3}" srcOrd="0" destOrd="0" presId="urn:microsoft.com/office/officeart/2009/layout/CirclePictureHierarchy"/>
    <dgm:cxn modelId="{2A1D1778-AE28-43A4-BF83-89F3F19F59EF}" type="presParOf" srcId="{E26EA343-02A0-44C7-BA6D-AA2E0B681ABE}" destId="{75B82574-839F-48B5-B7F0-1FE97EE538BD}" srcOrd="1" destOrd="0" presId="urn:microsoft.com/office/officeart/2009/layout/CirclePictureHierarchy"/>
    <dgm:cxn modelId="{59CE8312-73B0-4D8B-BA6B-6A1248711EE3}" type="presParOf" srcId="{691F33BC-1FFB-4D93-90D1-530D4B079FB2}" destId="{08ABFBBD-7DE1-45B9-A6CA-702D382D517D}" srcOrd="1" destOrd="0" presId="urn:microsoft.com/office/officeart/2009/layout/CirclePictureHierarchy"/>
    <dgm:cxn modelId="{CEC72F79-6AF9-4323-8989-8C699841E17F}" type="presParOf" srcId="{08ABFBBD-7DE1-45B9-A6CA-702D382D517D}" destId="{9FF15DBB-19F6-4D5D-88DE-7814AF32313D}" srcOrd="0" destOrd="0" presId="urn:microsoft.com/office/officeart/2009/layout/CirclePictureHierarchy"/>
    <dgm:cxn modelId="{5CC03586-1257-49E7-9A87-A2E9F549103A}" type="presParOf" srcId="{08ABFBBD-7DE1-45B9-A6CA-702D382D517D}" destId="{CE2218CF-BF2F-40DF-B51A-CFB071FB2D52}" srcOrd="1" destOrd="0" presId="urn:microsoft.com/office/officeart/2009/layout/CirclePictureHierarchy"/>
    <dgm:cxn modelId="{9D71B5D9-65F0-4A1C-90BE-1F01EA64D95F}" type="presParOf" srcId="{CE2218CF-BF2F-40DF-B51A-CFB071FB2D52}" destId="{D9BBE1B2-56C8-4A29-9FE4-0B347E1AB905}" srcOrd="0" destOrd="0" presId="urn:microsoft.com/office/officeart/2009/layout/CirclePictureHierarchy"/>
    <dgm:cxn modelId="{584001DD-812E-45BC-ACEC-98EBC06125D7}" type="presParOf" srcId="{D9BBE1B2-56C8-4A29-9FE4-0B347E1AB905}" destId="{E3B1593E-A624-4698-99BD-D76B9F707204}" srcOrd="0" destOrd="0" presId="urn:microsoft.com/office/officeart/2009/layout/CirclePictureHierarchy"/>
    <dgm:cxn modelId="{32588CD4-05FE-4E3C-8097-8DBF0DC74DFA}" type="presParOf" srcId="{D9BBE1B2-56C8-4A29-9FE4-0B347E1AB905}" destId="{656738C5-B6B0-46EA-836B-982168FB28CD}" srcOrd="1" destOrd="0" presId="urn:microsoft.com/office/officeart/2009/layout/CirclePictureHierarchy"/>
    <dgm:cxn modelId="{8F092B33-A322-43A3-BFB0-7BC6AE7EEDA7}" type="presParOf" srcId="{CE2218CF-BF2F-40DF-B51A-CFB071FB2D52}" destId="{7EEB1145-5560-4779-86A6-ADD70AE3AF50}" srcOrd="1" destOrd="0" presId="urn:microsoft.com/office/officeart/2009/layout/CirclePictureHierarchy"/>
    <dgm:cxn modelId="{7AD1CFAA-C0E4-4246-815D-F9DBBDA88B9A}" type="presParOf" srcId="{07B318AD-909C-448E-B1F0-A251BAF417B6}" destId="{D1ED6723-F720-424E-A6C0-CEA5505B7334}" srcOrd="2" destOrd="0" presId="urn:microsoft.com/office/officeart/2009/layout/CirclePictureHierarchy"/>
    <dgm:cxn modelId="{B6431DED-A9D3-4CBD-BB70-3BB629D27BB6}" type="presParOf" srcId="{07B318AD-909C-448E-B1F0-A251BAF417B6}" destId="{11697444-C0EB-4D30-A6EA-FF149B8F87D7}" srcOrd="3" destOrd="0" presId="urn:microsoft.com/office/officeart/2009/layout/CirclePictureHierarchy"/>
    <dgm:cxn modelId="{44130DC9-FF4A-43B4-860A-C4199145F3ED}" type="presParOf" srcId="{11697444-C0EB-4D30-A6EA-FF149B8F87D7}" destId="{442DED70-E28B-4D5B-B6AB-A2F82DAB20C8}" srcOrd="0" destOrd="0" presId="urn:microsoft.com/office/officeart/2009/layout/CirclePictureHierarchy"/>
    <dgm:cxn modelId="{16905896-1120-4438-A704-5B4562C6ACE8}" type="presParOf" srcId="{442DED70-E28B-4D5B-B6AB-A2F82DAB20C8}" destId="{18AFEA89-3681-4856-A5B5-8659FBD8DEE9}" srcOrd="0" destOrd="0" presId="urn:microsoft.com/office/officeart/2009/layout/CirclePictureHierarchy"/>
    <dgm:cxn modelId="{66614F8B-8714-410C-87A6-BE7CEC6B82D9}" type="presParOf" srcId="{442DED70-E28B-4D5B-B6AB-A2F82DAB20C8}" destId="{F53A0C7F-0DE9-439D-9C85-1A43A6414058}" srcOrd="1" destOrd="0" presId="urn:microsoft.com/office/officeart/2009/layout/CirclePictureHierarchy"/>
    <dgm:cxn modelId="{33B15126-CCE9-422F-9580-F865C0C945ED}" type="presParOf" srcId="{11697444-C0EB-4D30-A6EA-FF149B8F87D7}" destId="{9589F03F-043B-4031-904B-111A2569BA7D}" srcOrd="1" destOrd="0" presId="urn:microsoft.com/office/officeart/2009/layout/CirclePictureHierarchy"/>
    <dgm:cxn modelId="{3CEE89EB-C84E-4873-A98A-E8FE2BE364CA}" type="presParOf" srcId="{9589F03F-043B-4031-904B-111A2569BA7D}" destId="{EB7ECCDB-085B-4968-B66A-6F3BA975EF3D}" srcOrd="0" destOrd="0" presId="urn:microsoft.com/office/officeart/2009/layout/CirclePictureHierarchy"/>
    <dgm:cxn modelId="{EAFBFD55-1829-4999-82D0-A190EE522DF8}" type="presParOf" srcId="{9589F03F-043B-4031-904B-111A2569BA7D}" destId="{D1C5F276-B34F-413F-A52D-212ED069EB29}" srcOrd="1" destOrd="0" presId="urn:microsoft.com/office/officeart/2009/layout/CirclePictureHierarchy"/>
    <dgm:cxn modelId="{DC496712-587A-4E10-8CA0-CA9E9C0CE44C}" type="presParOf" srcId="{D1C5F276-B34F-413F-A52D-212ED069EB29}" destId="{F410ABE4-6924-4368-8BAE-311FFB87D1E0}" srcOrd="0" destOrd="0" presId="urn:microsoft.com/office/officeart/2009/layout/CirclePictureHierarchy"/>
    <dgm:cxn modelId="{C813FE42-65D0-4BF9-A802-88ADB94B19BD}" type="presParOf" srcId="{F410ABE4-6924-4368-8BAE-311FFB87D1E0}" destId="{E135ED6A-41FF-4C0B-8E39-F515837B34A9}" srcOrd="0" destOrd="0" presId="urn:microsoft.com/office/officeart/2009/layout/CirclePictureHierarchy"/>
    <dgm:cxn modelId="{2DC185FA-495D-4B68-AE42-A8A82213EA1D}" type="presParOf" srcId="{F410ABE4-6924-4368-8BAE-311FFB87D1E0}" destId="{3230C307-C55D-4939-9518-C1FF203697C4}" srcOrd="1" destOrd="0" presId="urn:microsoft.com/office/officeart/2009/layout/CirclePictureHierarchy"/>
    <dgm:cxn modelId="{DD4AF3DF-F9A6-409B-834B-514D3E4C2621}" type="presParOf" srcId="{D1C5F276-B34F-413F-A52D-212ED069EB29}" destId="{ABCE66DD-FF3C-4492-90D2-3CD3B20AAC15}" srcOrd="1" destOrd="0" presId="urn:microsoft.com/office/officeart/2009/layout/CirclePictureHierarchy"/>
    <dgm:cxn modelId="{B704216E-6CC8-41AC-B0A6-634C6AE5E8C6}" type="presParOf" srcId="{9589F03F-043B-4031-904B-111A2569BA7D}" destId="{16BC0419-D08A-48CC-AA2A-1B74D46F89C8}" srcOrd="2" destOrd="0" presId="urn:microsoft.com/office/officeart/2009/layout/CirclePictureHierarchy"/>
    <dgm:cxn modelId="{97CB63B4-D219-4756-934B-074128D65649}" type="presParOf" srcId="{9589F03F-043B-4031-904B-111A2569BA7D}" destId="{6D21319D-FBE8-4497-BC34-40EF4F8515A3}" srcOrd="3" destOrd="0" presId="urn:microsoft.com/office/officeart/2009/layout/CirclePictureHierarchy"/>
    <dgm:cxn modelId="{1257A4AF-4994-446E-9A35-76787E14AF16}" type="presParOf" srcId="{6D21319D-FBE8-4497-BC34-40EF4F8515A3}" destId="{0F079F59-10B1-4438-94D8-26CA8C5D762E}" srcOrd="0" destOrd="0" presId="urn:microsoft.com/office/officeart/2009/layout/CirclePictureHierarchy"/>
    <dgm:cxn modelId="{3EED638C-8DC7-4943-9CD8-920697A7D33D}" type="presParOf" srcId="{0F079F59-10B1-4438-94D8-26CA8C5D762E}" destId="{D5CE529C-7399-4718-B57C-E6089B526421}" srcOrd="0" destOrd="0" presId="urn:microsoft.com/office/officeart/2009/layout/CirclePictureHierarchy"/>
    <dgm:cxn modelId="{E96484B0-46A1-42E0-AA4B-AB6C2BEB004C}" type="presParOf" srcId="{0F079F59-10B1-4438-94D8-26CA8C5D762E}" destId="{5B897E6F-35A2-4476-A389-F497A6AC0EA4}" srcOrd="1" destOrd="0" presId="urn:microsoft.com/office/officeart/2009/layout/CirclePictureHierarchy"/>
    <dgm:cxn modelId="{04B0E743-5B2B-4E88-AF01-F69028C36D0A}" type="presParOf" srcId="{6D21319D-FBE8-4497-BC34-40EF4F8515A3}" destId="{802C37C4-4BFF-4610-868D-AF2AD2F34EC9}" srcOrd="1" destOrd="0" presId="urn:microsoft.com/office/officeart/2009/layout/CirclePictureHierarchy"/>
    <dgm:cxn modelId="{57275255-4EA3-4F94-B2B8-9CD0BB0A99D0}" type="presParOf" srcId="{9589F03F-043B-4031-904B-111A2569BA7D}" destId="{68658B84-AB4A-43B4-8477-312E4A2BB01C}" srcOrd="4" destOrd="0" presId="urn:microsoft.com/office/officeart/2009/layout/CirclePictureHierarchy"/>
    <dgm:cxn modelId="{4BC0C5C9-AA34-4746-B083-83CF05BC3D1C}" type="presParOf" srcId="{9589F03F-043B-4031-904B-111A2569BA7D}" destId="{97FCBDE6-75CE-4AA9-A0CD-EEC1E8F8BCB1}" srcOrd="5" destOrd="0" presId="urn:microsoft.com/office/officeart/2009/layout/CirclePictureHierarchy"/>
    <dgm:cxn modelId="{68260D47-5CFC-44DA-B6C9-A31CE34661AD}" type="presParOf" srcId="{97FCBDE6-75CE-4AA9-A0CD-EEC1E8F8BCB1}" destId="{AC0012C9-906C-4929-BECB-612E726AC569}" srcOrd="0" destOrd="0" presId="urn:microsoft.com/office/officeart/2009/layout/CirclePictureHierarchy"/>
    <dgm:cxn modelId="{D1FB1081-9AB5-48E6-9357-2ABFCB5C56A6}" type="presParOf" srcId="{AC0012C9-906C-4929-BECB-612E726AC569}" destId="{0E9B58CC-1E82-43DA-82D2-1175FB9DA486}" srcOrd="0" destOrd="0" presId="urn:microsoft.com/office/officeart/2009/layout/CirclePictureHierarchy"/>
    <dgm:cxn modelId="{9F7C5CA9-4B14-4B61-9144-9A3B9CB18DA3}" type="presParOf" srcId="{AC0012C9-906C-4929-BECB-612E726AC569}" destId="{F4CE82B1-286C-4B67-8E74-89B3D6392CFC}" srcOrd="1" destOrd="0" presId="urn:microsoft.com/office/officeart/2009/layout/CirclePictureHierarchy"/>
    <dgm:cxn modelId="{35F324A3-CD9B-42AF-B8F4-7C38011D8AA2}" type="presParOf" srcId="{97FCBDE6-75CE-4AA9-A0CD-EEC1E8F8BCB1}" destId="{F6E81459-B265-461E-982B-F90DB726F6BA}"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B5FCFF-9B02-4CF3-9203-BFE48782883D}"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519A2733-F4CA-4DF0-9796-0D5D26DC3DFB}">
      <dgm:prSet phldrT="[Text]" custT="1"/>
      <dgm:spPr/>
      <dgm:t>
        <a:bodyPr/>
        <a:lstStyle/>
        <a:p>
          <a:r>
            <a:rPr lang="en-US" sz="1100" b="1" dirty="0">
              <a:latin typeface="Calibri" panose="020F0502020204030204" pitchFamily="34" charset="0"/>
              <a:ea typeface="Calibri" panose="020F0502020204030204" pitchFamily="34" charset="0"/>
              <a:cs typeface="Calibri" panose="020F0502020204030204" pitchFamily="34" charset="0"/>
            </a:rPr>
            <a:t>Cost </a:t>
          </a:r>
          <a:r>
            <a:rPr lang="en-IN" sz="1100" b="1" dirty="0">
              <a:latin typeface="Calibri" panose="020F0502020204030204" pitchFamily="34" charset="0"/>
              <a:ea typeface="Calibri" panose="020F0502020204030204" pitchFamily="34" charset="0"/>
              <a:cs typeface="Calibri" panose="020F0502020204030204" pitchFamily="34" charset="0"/>
            </a:rPr>
            <a:t>Standardization</a:t>
          </a:r>
        </a:p>
      </dgm:t>
    </dgm:pt>
    <dgm:pt modelId="{FF1233B1-2C28-4AD8-BFAD-AC511F789C05}" type="parTrans" cxnId="{26E85B5B-5226-4D10-9DF1-09DCEF86ABC9}">
      <dgm:prSet/>
      <dgm:spPr/>
      <dgm:t>
        <a:bodyPr/>
        <a:lstStyle/>
        <a:p>
          <a:endParaRPr lang="en-IN"/>
        </a:p>
      </dgm:t>
    </dgm:pt>
    <dgm:pt modelId="{F91FEFB1-D198-406D-B850-C8E4DB14782B}" type="sibTrans" cxnId="{26E85B5B-5226-4D10-9DF1-09DCEF86ABC9}">
      <dgm:prSet/>
      <dgm:spPr/>
      <dgm:t>
        <a:bodyPr/>
        <a:lstStyle/>
        <a:p>
          <a:endParaRPr lang="en-IN"/>
        </a:p>
      </dgm:t>
    </dgm:pt>
    <dgm:pt modelId="{C15421BF-BC4B-4DE0-89C2-3CBE4E8BA917}">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Geographical Analysis</a:t>
          </a:r>
        </a:p>
      </dgm:t>
    </dgm:pt>
    <dgm:pt modelId="{7AC08C8B-4624-4CAD-88A3-6530F9F6FB74}" type="parTrans" cxnId="{4CECF84A-D5B0-4E2B-A20A-CC46924BAC83}">
      <dgm:prSet/>
      <dgm:spPr/>
      <dgm:t>
        <a:bodyPr/>
        <a:lstStyle/>
        <a:p>
          <a:endParaRPr lang="en-IN"/>
        </a:p>
      </dgm:t>
    </dgm:pt>
    <dgm:pt modelId="{B7E38A4F-B5AC-4D9C-A0CC-76126D7EB3DC}" type="sibTrans" cxnId="{4CECF84A-D5B0-4E2B-A20A-CC46924BAC83}">
      <dgm:prSet/>
      <dgm:spPr/>
      <dgm:t>
        <a:bodyPr/>
        <a:lstStyle/>
        <a:p>
          <a:endParaRPr lang="en-IN"/>
        </a:p>
      </dgm:t>
    </dgm:pt>
    <dgm:pt modelId="{BA08A308-CE6F-4B74-999B-8A51BE9E7287}">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Restaurant Opening Trend</a:t>
          </a:r>
        </a:p>
      </dgm:t>
    </dgm:pt>
    <dgm:pt modelId="{9B8A348E-FD80-4898-B920-5E8041888071}" type="parTrans" cxnId="{E648C1B5-CD2D-4844-AFA0-2896B7F3E23B}">
      <dgm:prSet/>
      <dgm:spPr/>
      <dgm:t>
        <a:bodyPr/>
        <a:lstStyle/>
        <a:p>
          <a:endParaRPr lang="en-IN"/>
        </a:p>
      </dgm:t>
    </dgm:pt>
    <dgm:pt modelId="{42BEBA81-F689-4C9A-A0CE-C67C2C7EBAAB}" type="sibTrans" cxnId="{E648C1B5-CD2D-4844-AFA0-2896B7F3E23B}">
      <dgm:prSet/>
      <dgm:spPr/>
      <dgm:t>
        <a:bodyPr/>
        <a:lstStyle/>
        <a:p>
          <a:endParaRPr lang="en-IN"/>
        </a:p>
      </dgm:t>
    </dgm:pt>
    <dgm:pt modelId="{0D22524D-E679-4610-872E-CF05ED34F515}">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Customer Feedback</a:t>
          </a:r>
        </a:p>
      </dgm:t>
    </dgm:pt>
    <dgm:pt modelId="{6E1B3EC8-FCB5-46B2-8C99-758EE312AAC9}" type="parTrans" cxnId="{53F633A9-DC3F-4BE3-A469-394298AF4F2A}">
      <dgm:prSet/>
      <dgm:spPr/>
      <dgm:t>
        <a:bodyPr/>
        <a:lstStyle/>
        <a:p>
          <a:endParaRPr lang="en-IN"/>
        </a:p>
      </dgm:t>
    </dgm:pt>
    <dgm:pt modelId="{EAE292BE-BD3E-48D2-AD62-23BC27F0F93D}" type="sibTrans" cxnId="{53F633A9-DC3F-4BE3-A469-394298AF4F2A}">
      <dgm:prSet/>
      <dgm:spPr/>
      <dgm:t>
        <a:bodyPr/>
        <a:lstStyle/>
        <a:p>
          <a:endParaRPr lang="en-IN"/>
        </a:p>
      </dgm:t>
    </dgm:pt>
    <dgm:pt modelId="{177CD047-9EA7-46D5-8A68-628E770689B5}">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Pricing Strategy</a:t>
          </a:r>
        </a:p>
      </dgm:t>
    </dgm:pt>
    <dgm:pt modelId="{7DD782D6-8BE5-491B-BDD6-23AF9DD7AAA0}" type="parTrans" cxnId="{BA7B20D2-4F55-48B1-BF8D-BC13CB980DD8}">
      <dgm:prSet/>
      <dgm:spPr/>
      <dgm:t>
        <a:bodyPr/>
        <a:lstStyle/>
        <a:p>
          <a:endParaRPr lang="en-IN"/>
        </a:p>
      </dgm:t>
    </dgm:pt>
    <dgm:pt modelId="{EBAE5401-684E-42D5-A08B-E7BAFCF368C2}" type="sibTrans" cxnId="{BA7B20D2-4F55-48B1-BF8D-BC13CB980DD8}">
      <dgm:prSet/>
      <dgm:spPr/>
      <dgm:t>
        <a:bodyPr/>
        <a:lstStyle/>
        <a:p>
          <a:endParaRPr lang="en-IN"/>
        </a:p>
      </dgm:t>
    </dgm:pt>
    <dgm:pt modelId="{7788E49A-0F6F-4EDE-B75E-18F63AB4BC6F}">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Service Offerings</a:t>
          </a:r>
        </a:p>
      </dgm:t>
    </dgm:pt>
    <dgm:pt modelId="{57CEADBF-DB4B-4F59-904A-670F0ED693F5}" type="parTrans" cxnId="{4B75C31F-805E-4F03-AA75-5FCC1F4B9660}">
      <dgm:prSet/>
      <dgm:spPr/>
      <dgm:t>
        <a:bodyPr/>
        <a:lstStyle/>
        <a:p>
          <a:endParaRPr lang="en-IN"/>
        </a:p>
      </dgm:t>
    </dgm:pt>
    <dgm:pt modelId="{DED610E4-B213-49B2-AC9B-6428E2A08A89}" type="sibTrans" cxnId="{4B75C31F-805E-4F03-AA75-5FCC1F4B9660}">
      <dgm:prSet/>
      <dgm:spPr/>
      <dgm:t>
        <a:bodyPr/>
        <a:lstStyle/>
        <a:p>
          <a:endParaRPr lang="en-IN"/>
        </a:p>
      </dgm:t>
    </dgm:pt>
    <dgm:pt modelId="{60823B02-5294-411B-BF17-FCEAACC56B19}">
      <dgm:prSet phldrT="[Text]" custT="1"/>
      <dgm:spPr/>
      <dgm:t>
        <a:bodyPr/>
        <a:lstStyle/>
        <a:p>
          <a:r>
            <a:rPr lang="en-IN" sz="1100" b="1" dirty="0">
              <a:latin typeface="Calibri" panose="020F0502020204030204" pitchFamily="34" charset="0"/>
              <a:ea typeface="Calibri" panose="020F0502020204030204" pitchFamily="34" charset="0"/>
              <a:cs typeface="Calibri" panose="020F0502020204030204" pitchFamily="34" charset="0"/>
            </a:rPr>
            <a:t>Analyse Regional Cuisine Preferences</a:t>
          </a:r>
        </a:p>
      </dgm:t>
    </dgm:pt>
    <dgm:pt modelId="{78CF9FBA-9CB1-468A-8875-C6C8B2DD070B}" type="parTrans" cxnId="{BF80B933-52BF-4E11-BA94-C7135D3F0363}">
      <dgm:prSet/>
      <dgm:spPr/>
      <dgm:t>
        <a:bodyPr/>
        <a:lstStyle/>
        <a:p>
          <a:endParaRPr lang="en-IN"/>
        </a:p>
      </dgm:t>
    </dgm:pt>
    <dgm:pt modelId="{95352907-3734-4FEA-89DC-30EEBA7FF713}" type="sibTrans" cxnId="{BF80B933-52BF-4E11-BA94-C7135D3F0363}">
      <dgm:prSet/>
      <dgm:spPr/>
      <dgm:t>
        <a:bodyPr/>
        <a:lstStyle/>
        <a:p>
          <a:endParaRPr lang="en-IN"/>
        </a:p>
      </dgm:t>
    </dgm:pt>
    <dgm:pt modelId="{93DF4D64-19E5-48FE-9E44-633D1F63F803}" type="pres">
      <dgm:prSet presAssocID="{57B5FCFF-9B02-4CF3-9203-BFE48782883D}" presName="CompostProcess" presStyleCnt="0">
        <dgm:presLayoutVars>
          <dgm:dir/>
          <dgm:resizeHandles val="exact"/>
        </dgm:presLayoutVars>
      </dgm:prSet>
      <dgm:spPr/>
    </dgm:pt>
    <dgm:pt modelId="{BAADD893-ED94-4516-A1DD-C1D57674FFFF}" type="pres">
      <dgm:prSet presAssocID="{57B5FCFF-9B02-4CF3-9203-BFE48782883D}" presName="arrow" presStyleLbl="bgShp" presStyleIdx="0" presStyleCnt="1"/>
      <dgm:spPr/>
    </dgm:pt>
    <dgm:pt modelId="{214B02D8-59DC-41B9-87B4-6E6C84654647}" type="pres">
      <dgm:prSet presAssocID="{57B5FCFF-9B02-4CF3-9203-BFE48782883D}" presName="linearProcess" presStyleCnt="0"/>
      <dgm:spPr/>
    </dgm:pt>
    <dgm:pt modelId="{DC34561C-47EF-415A-A2EC-350B865D747A}" type="pres">
      <dgm:prSet presAssocID="{519A2733-F4CA-4DF0-9796-0D5D26DC3DFB}" presName="textNode" presStyleLbl="node1" presStyleIdx="0" presStyleCnt="7">
        <dgm:presLayoutVars>
          <dgm:bulletEnabled val="1"/>
        </dgm:presLayoutVars>
      </dgm:prSet>
      <dgm:spPr/>
    </dgm:pt>
    <dgm:pt modelId="{80406CF5-F17F-4013-A254-2FF420E9F0CF}" type="pres">
      <dgm:prSet presAssocID="{F91FEFB1-D198-406D-B850-C8E4DB14782B}" presName="sibTrans" presStyleCnt="0"/>
      <dgm:spPr/>
    </dgm:pt>
    <dgm:pt modelId="{9C49F4C3-7675-47AA-9B85-C9D1D5340E03}" type="pres">
      <dgm:prSet presAssocID="{C15421BF-BC4B-4DE0-89C2-3CBE4E8BA917}" presName="textNode" presStyleLbl="node1" presStyleIdx="1" presStyleCnt="7">
        <dgm:presLayoutVars>
          <dgm:bulletEnabled val="1"/>
        </dgm:presLayoutVars>
      </dgm:prSet>
      <dgm:spPr/>
    </dgm:pt>
    <dgm:pt modelId="{CF0CB33B-D992-4B1B-B984-5CC5E887998B}" type="pres">
      <dgm:prSet presAssocID="{B7E38A4F-B5AC-4D9C-A0CC-76126D7EB3DC}" presName="sibTrans" presStyleCnt="0"/>
      <dgm:spPr/>
    </dgm:pt>
    <dgm:pt modelId="{7B59657C-4667-4616-A69C-EA7E08C396C0}" type="pres">
      <dgm:prSet presAssocID="{BA08A308-CE6F-4B74-999B-8A51BE9E7287}" presName="textNode" presStyleLbl="node1" presStyleIdx="2" presStyleCnt="7">
        <dgm:presLayoutVars>
          <dgm:bulletEnabled val="1"/>
        </dgm:presLayoutVars>
      </dgm:prSet>
      <dgm:spPr/>
    </dgm:pt>
    <dgm:pt modelId="{80A9814D-0868-40CC-B9C0-B2F3106C1FA8}" type="pres">
      <dgm:prSet presAssocID="{42BEBA81-F689-4C9A-A0CE-C67C2C7EBAAB}" presName="sibTrans" presStyleCnt="0"/>
      <dgm:spPr/>
    </dgm:pt>
    <dgm:pt modelId="{898D2F40-EEB8-499E-94C7-8C85AF8D826D}" type="pres">
      <dgm:prSet presAssocID="{0D22524D-E679-4610-872E-CF05ED34F515}" presName="textNode" presStyleLbl="node1" presStyleIdx="3" presStyleCnt="7">
        <dgm:presLayoutVars>
          <dgm:bulletEnabled val="1"/>
        </dgm:presLayoutVars>
      </dgm:prSet>
      <dgm:spPr/>
    </dgm:pt>
    <dgm:pt modelId="{056A7E18-3505-4A33-8BD9-7B8302312241}" type="pres">
      <dgm:prSet presAssocID="{EAE292BE-BD3E-48D2-AD62-23BC27F0F93D}" presName="sibTrans" presStyleCnt="0"/>
      <dgm:spPr/>
    </dgm:pt>
    <dgm:pt modelId="{3526A2F7-F9F3-4A81-80DF-CBC1364A3634}" type="pres">
      <dgm:prSet presAssocID="{177CD047-9EA7-46D5-8A68-628E770689B5}" presName="textNode" presStyleLbl="node1" presStyleIdx="4" presStyleCnt="7">
        <dgm:presLayoutVars>
          <dgm:bulletEnabled val="1"/>
        </dgm:presLayoutVars>
      </dgm:prSet>
      <dgm:spPr/>
    </dgm:pt>
    <dgm:pt modelId="{593BFE85-CD92-4053-A7AE-A51B261C0E6C}" type="pres">
      <dgm:prSet presAssocID="{EBAE5401-684E-42D5-A08B-E7BAFCF368C2}" presName="sibTrans" presStyleCnt="0"/>
      <dgm:spPr/>
    </dgm:pt>
    <dgm:pt modelId="{9B65C28A-5F60-4A2A-9E0A-3F53011515D0}" type="pres">
      <dgm:prSet presAssocID="{7788E49A-0F6F-4EDE-B75E-18F63AB4BC6F}" presName="textNode" presStyleLbl="node1" presStyleIdx="5" presStyleCnt="7">
        <dgm:presLayoutVars>
          <dgm:bulletEnabled val="1"/>
        </dgm:presLayoutVars>
      </dgm:prSet>
      <dgm:spPr/>
    </dgm:pt>
    <dgm:pt modelId="{7FC27436-855E-49EA-A45C-6B05CEFFD4AA}" type="pres">
      <dgm:prSet presAssocID="{DED610E4-B213-49B2-AC9B-6428E2A08A89}" presName="sibTrans" presStyleCnt="0"/>
      <dgm:spPr/>
    </dgm:pt>
    <dgm:pt modelId="{5A5B16AA-ED81-4AF4-80B5-DF231A43DB11}" type="pres">
      <dgm:prSet presAssocID="{60823B02-5294-411B-BF17-FCEAACC56B19}" presName="textNode" presStyleLbl="node1" presStyleIdx="6" presStyleCnt="7">
        <dgm:presLayoutVars>
          <dgm:bulletEnabled val="1"/>
        </dgm:presLayoutVars>
      </dgm:prSet>
      <dgm:spPr/>
    </dgm:pt>
  </dgm:ptLst>
  <dgm:cxnLst>
    <dgm:cxn modelId="{30E3E700-5619-4691-87EE-CAC59D44D3E4}" type="presOf" srcId="{57B5FCFF-9B02-4CF3-9203-BFE48782883D}" destId="{93DF4D64-19E5-48FE-9E44-633D1F63F803}" srcOrd="0" destOrd="0" presId="urn:microsoft.com/office/officeart/2005/8/layout/hProcess9"/>
    <dgm:cxn modelId="{4B75C31F-805E-4F03-AA75-5FCC1F4B9660}" srcId="{57B5FCFF-9B02-4CF3-9203-BFE48782883D}" destId="{7788E49A-0F6F-4EDE-B75E-18F63AB4BC6F}" srcOrd="5" destOrd="0" parTransId="{57CEADBF-DB4B-4F59-904A-670F0ED693F5}" sibTransId="{DED610E4-B213-49B2-AC9B-6428E2A08A89}"/>
    <dgm:cxn modelId="{BF80B933-52BF-4E11-BA94-C7135D3F0363}" srcId="{57B5FCFF-9B02-4CF3-9203-BFE48782883D}" destId="{60823B02-5294-411B-BF17-FCEAACC56B19}" srcOrd="6" destOrd="0" parTransId="{78CF9FBA-9CB1-468A-8875-C6C8B2DD070B}" sibTransId="{95352907-3734-4FEA-89DC-30EEBA7FF713}"/>
    <dgm:cxn modelId="{26E85B5B-5226-4D10-9DF1-09DCEF86ABC9}" srcId="{57B5FCFF-9B02-4CF3-9203-BFE48782883D}" destId="{519A2733-F4CA-4DF0-9796-0D5D26DC3DFB}" srcOrd="0" destOrd="0" parTransId="{FF1233B1-2C28-4AD8-BFAD-AC511F789C05}" sibTransId="{F91FEFB1-D198-406D-B850-C8E4DB14782B}"/>
    <dgm:cxn modelId="{4CECF84A-D5B0-4E2B-A20A-CC46924BAC83}" srcId="{57B5FCFF-9B02-4CF3-9203-BFE48782883D}" destId="{C15421BF-BC4B-4DE0-89C2-3CBE4E8BA917}" srcOrd="1" destOrd="0" parTransId="{7AC08C8B-4624-4CAD-88A3-6530F9F6FB74}" sibTransId="{B7E38A4F-B5AC-4D9C-A0CC-76126D7EB3DC}"/>
    <dgm:cxn modelId="{0013594B-F577-4AB8-9EAE-EFD984FE973C}" type="presOf" srcId="{0D22524D-E679-4610-872E-CF05ED34F515}" destId="{898D2F40-EEB8-499E-94C7-8C85AF8D826D}" srcOrd="0" destOrd="0" presId="urn:microsoft.com/office/officeart/2005/8/layout/hProcess9"/>
    <dgm:cxn modelId="{945F8E59-490F-45B9-A8E3-82F9F1FF9E8A}" type="presOf" srcId="{177CD047-9EA7-46D5-8A68-628E770689B5}" destId="{3526A2F7-F9F3-4A81-80DF-CBC1364A3634}" srcOrd="0" destOrd="0" presId="urn:microsoft.com/office/officeart/2005/8/layout/hProcess9"/>
    <dgm:cxn modelId="{12ED368D-AA86-4557-A904-92ACC455411B}" type="presOf" srcId="{519A2733-F4CA-4DF0-9796-0D5D26DC3DFB}" destId="{DC34561C-47EF-415A-A2EC-350B865D747A}" srcOrd="0" destOrd="0" presId="urn:microsoft.com/office/officeart/2005/8/layout/hProcess9"/>
    <dgm:cxn modelId="{9691DD8D-3F13-461F-81D4-5A7A50FE73C5}" type="presOf" srcId="{60823B02-5294-411B-BF17-FCEAACC56B19}" destId="{5A5B16AA-ED81-4AF4-80B5-DF231A43DB11}" srcOrd="0" destOrd="0" presId="urn:microsoft.com/office/officeart/2005/8/layout/hProcess9"/>
    <dgm:cxn modelId="{53F633A9-DC3F-4BE3-A469-394298AF4F2A}" srcId="{57B5FCFF-9B02-4CF3-9203-BFE48782883D}" destId="{0D22524D-E679-4610-872E-CF05ED34F515}" srcOrd="3" destOrd="0" parTransId="{6E1B3EC8-FCB5-46B2-8C99-758EE312AAC9}" sibTransId="{EAE292BE-BD3E-48D2-AD62-23BC27F0F93D}"/>
    <dgm:cxn modelId="{E648C1B5-CD2D-4844-AFA0-2896B7F3E23B}" srcId="{57B5FCFF-9B02-4CF3-9203-BFE48782883D}" destId="{BA08A308-CE6F-4B74-999B-8A51BE9E7287}" srcOrd="2" destOrd="0" parTransId="{9B8A348E-FD80-4898-B920-5E8041888071}" sibTransId="{42BEBA81-F689-4C9A-A0CE-C67C2C7EBAAB}"/>
    <dgm:cxn modelId="{D525B5BD-A70D-470E-9585-414A8A150051}" type="presOf" srcId="{BA08A308-CE6F-4B74-999B-8A51BE9E7287}" destId="{7B59657C-4667-4616-A69C-EA7E08C396C0}" srcOrd="0" destOrd="0" presId="urn:microsoft.com/office/officeart/2005/8/layout/hProcess9"/>
    <dgm:cxn modelId="{960D5EBF-325D-4EF2-9186-CCCDEED673EF}" type="presOf" srcId="{C15421BF-BC4B-4DE0-89C2-3CBE4E8BA917}" destId="{9C49F4C3-7675-47AA-9B85-C9D1D5340E03}" srcOrd="0" destOrd="0" presId="urn:microsoft.com/office/officeart/2005/8/layout/hProcess9"/>
    <dgm:cxn modelId="{BA7B20D2-4F55-48B1-BF8D-BC13CB980DD8}" srcId="{57B5FCFF-9B02-4CF3-9203-BFE48782883D}" destId="{177CD047-9EA7-46D5-8A68-628E770689B5}" srcOrd="4" destOrd="0" parTransId="{7DD782D6-8BE5-491B-BDD6-23AF9DD7AAA0}" sibTransId="{EBAE5401-684E-42D5-A08B-E7BAFCF368C2}"/>
    <dgm:cxn modelId="{68E025DC-0FF1-4484-A557-10BAC88FC6D5}" type="presOf" srcId="{7788E49A-0F6F-4EDE-B75E-18F63AB4BC6F}" destId="{9B65C28A-5F60-4A2A-9E0A-3F53011515D0}" srcOrd="0" destOrd="0" presId="urn:microsoft.com/office/officeart/2005/8/layout/hProcess9"/>
    <dgm:cxn modelId="{214AE153-8AD8-4D54-B501-37F05055E936}" type="presParOf" srcId="{93DF4D64-19E5-48FE-9E44-633D1F63F803}" destId="{BAADD893-ED94-4516-A1DD-C1D57674FFFF}" srcOrd="0" destOrd="0" presId="urn:microsoft.com/office/officeart/2005/8/layout/hProcess9"/>
    <dgm:cxn modelId="{C06A7905-8622-4AAB-89C9-5A8529DCE15C}" type="presParOf" srcId="{93DF4D64-19E5-48FE-9E44-633D1F63F803}" destId="{214B02D8-59DC-41B9-87B4-6E6C84654647}" srcOrd="1" destOrd="0" presId="urn:microsoft.com/office/officeart/2005/8/layout/hProcess9"/>
    <dgm:cxn modelId="{A9D6C727-C3F9-4E47-8B35-3FBCBFC53FE8}" type="presParOf" srcId="{214B02D8-59DC-41B9-87B4-6E6C84654647}" destId="{DC34561C-47EF-415A-A2EC-350B865D747A}" srcOrd="0" destOrd="0" presId="urn:microsoft.com/office/officeart/2005/8/layout/hProcess9"/>
    <dgm:cxn modelId="{3E55374D-883B-427C-90BF-28DC551A1DD5}" type="presParOf" srcId="{214B02D8-59DC-41B9-87B4-6E6C84654647}" destId="{80406CF5-F17F-4013-A254-2FF420E9F0CF}" srcOrd="1" destOrd="0" presId="urn:microsoft.com/office/officeart/2005/8/layout/hProcess9"/>
    <dgm:cxn modelId="{A3C58C33-1AB5-426C-BD2D-BC4ED42559E6}" type="presParOf" srcId="{214B02D8-59DC-41B9-87B4-6E6C84654647}" destId="{9C49F4C3-7675-47AA-9B85-C9D1D5340E03}" srcOrd="2" destOrd="0" presId="urn:microsoft.com/office/officeart/2005/8/layout/hProcess9"/>
    <dgm:cxn modelId="{47FD1C02-C7CF-4AE5-85E8-1A48562156FC}" type="presParOf" srcId="{214B02D8-59DC-41B9-87B4-6E6C84654647}" destId="{CF0CB33B-D992-4B1B-B984-5CC5E887998B}" srcOrd="3" destOrd="0" presId="urn:microsoft.com/office/officeart/2005/8/layout/hProcess9"/>
    <dgm:cxn modelId="{3330A277-7944-4AE0-9B15-2F05DDEFF5E0}" type="presParOf" srcId="{214B02D8-59DC-41B9-87B4-6E6C84654647}" destId="{7B59657C-4667-4616-A69C-EA7E08C396C0}" srcOrd="4" destOrd="0" presId="urn:microsoft.com/office/officeart/2005/8/layout/hProcess9"/>
    <dgm:cxn modelId="{845C7046-A562-4868-BBD7-1CEC7DCD0993}" type="presParOf" srcId="{214B02D8-59DC-41B9-87B4-6E6C84654647}" destId="{80A9814D-0868-40CC-B9C0-B2F3106C1FA8}" srcOrd="5" destOrd="0" presId="urn:microsoft.com/office/officeart/2005/8/layout/hProcess9"/>
    <dgm:cxn modelId="{63D2ADD2-DF84-4BAC-946C-E9E6CDF435D0}" type="presParOf" srcId="{214B02D8-59DC-41B9-87B4-6E6C84654647}" destId="{898D2F40-EEB8-499E-94C7-8C85AF8D826D}" srcOrd="6" destOrd="0" presId="urn:microsoft.com/office/officeart/2005/8/layout/hProcess9"/>
    <dgm:cxn modelId="{B4BDF049-B773-4C73-8A95-695E4A7B6E64}" type="presParOf" srcId="{214B02D8-59DC-41B9-87B4-6E6C84654647}" destId="{056A7E18-3505-4A33-8BD9-7B8302312241}" srcOrd="7" destOrd="0" presId="urn:microsoft.com/office/officeart/2005/8/layout/hProcess9"/>
    <dgm:cxn modelId="{6BA01DB8-D066-48A6-A569-8E861EED34C2}" type="presParOf" srcId="{214B02D8-59DC-41B9-87B4-6E6C84654647}" destId="{3526A2F7-F9F3-4A81-80DF-CBC1364A3634}" srcOrd="8" destOrd="0" presId="urn:microsoft.com/office/officeart/2005/8/layout/hProcess9"/>
    <dgm:cxn modelId="{D8A99A71-9BF1-4B3B-8DD3-F8DAD335BF41}" type="presParOf" srcId="{214B02D8-59DC-41B9-87B4-6E6C84654647}" destId="{593BFE85-CD92-4053-A7AE-A51B261C0E6C}" srcOrd="9" destOrd="0" presId="urn:microsoft.com/office/officeart/2005/8/layout/hProcess9"/>
    <dgm:cxn modelId="{2F49CCE2-E0F1-42ED-B7D7-02E697B093A0}" type="presParOf" srcId="{214B02D8-59DC-41B9-87B4-6E6C84654647}" destId="{9B65C28A-5F60-4A2A-9E0A-3F53011515D0}" srcOrd="10" destOrd="0" presId="urn:microsoft.com/office/officeart/2005/8/layout/hProcess9"/>
    <dgm:cxn modelId="{B94F02DC-130A-454D-8AA8-DA7E6430E710}" type="presParOf" srcId="{214B02D8-59DC-41B9-87B4-6E6C84654647}" destId="{7FC27436-855E-49EA-A45C-6B05CEFFD4AA}" srcOrd="11" destOrd="0" presId="urn:microsoft.com/office/officeart/2005/8/layout/hProcess9"/>
    <dgm:cxn modelId="{93EC3BA5-EF4B-404F-B5BE-F568C2F3741B}" type="presParOf" srcId="{214B02D8-59DC-41B9-87B4-6E6C84654647}" destId="{5A5B16AA-ED81-4AF4-80B5-DF231A43DB11}"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614A4B-2DE3-4FCB-9874-79EC58675CD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IN"/>
        </a:p>
      </dgm:t>
    </dgm:pt>
    <dgm:pt modelId="{C15899FC-480C-43F1-99CF-06E43E9B0E9D}">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Out of 9,551 restaurants, 91% (8,652) are located in India, with New Delhi hosting the highest number of restaurants (5,473). The United States ranks second with 434 restaurants across 35 cities, averaging 12 restaurants per city.</a:t>
          </a:r>
        </a:p>
      </dgm:t>
    </dgm:pt>
    <dgm:pt modelId="{2704F8AF-31E6-4179-BEFA-EDFD9D2A7BAA}" type="parTrans" cxnId="{C3F82503-BA57-4CE3-B3B5-A4F8A2CC3AFD}">
      <dgm:prSet/>
      <dgm:spPr/>
      <dgm:t>
        <a:bodyPr/>
        <a:lstStyle/>
        <a:p>
          <a:endParaRPr lang="en-IN"/>
        </a:p>
      </dgm:t>
    </dgm:pt>
    <dgm:pt modelId="{19533711-2D6D-4C7D-979B-A9C51DFBC46D}" type="sibTrans" cxnId="{C3F82503-BA57-4CE3-B3B5-A4F8A2CC3AFD}">
      <dgm:prSet/>
      <dgm:spPr/>
      <dgm:t>
        <a:bodyPr/>
        <a:lstStyle/>
        <a:p>
          <a:endParaRPr lang="en-IN"/>
        </a:p>
      </dgm:t>
    </dgm:pt>
    <dgm:pt modelId="{70DBC26C-4573-43F9-86C8-DA7107088E4C}">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Approximately 99% of restaurants (9,489) fall under the $0–$100 bucket due to affordable dining options and currency conversion. In India, 7,531 restaurants have an average cost for two under or equal to $12</a:t>
          </a:r>
        </a:p>
      </dgm:t>
    </dgm:pt>
    <dgm:pt modelId="{DA0DE364-0E22-4786-B570-66D2FA5F45BF}" type="parTrans" cxnId="{F9EC0BAB-CE57-4806-B05A-8F4293A16972}">
      <dgm:prSet/>
      <dgm:spPr/>
      <dgm:t>
        <a:bodyPr/>
        <a:lstStyle/>
        <a:p>
          <a:endParaRPr lang="en-IN"/>
        </a:p>
      </dgm:t>
    </dgm:pt>
    <dgm:pt modelId="{E629BAFC-A969-4C5B-B305-905347FDC527}" type="sibTrans" cxnId="{F9EC0BAB-CE57-4806-B05A-8F4293A16972}">
      <dgm:prSet/>
      <dgm:spPr/>
      <dgm:t>
        <a:bodyPr/>
        <a:lstStyle/>
        <a:p>
          <a:endParaRPr lang="en-IN"/>
        </a:p>
      </dgm:t>
    </dgm:pt>
    <dgm:pt modelId="{0CC31F0A-8C07-429B-9E92-41F9ED8B2487}">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Around 38% of restaurants have a rating of 2 or below, indicating the need for quality improvement, especially in India, where the average rating is 2.7. Only 14% of restaurants achieve the highest rating of 4 or above, with the Philippines and Turkey leading this metric.</a:t>
          </a:r>
        </a:p>
      </dgm:t>
    </dgm:pt>
    <dgm:pt modelId="{ED26639F-0C65-426D-83CE-209E48F80711}" type="parTrans" cxnId="{6E7B7897-FD23-427E-BDCD-6245F2ED340A}">
      <dgm:prSet/>
      <dgm:spPr/>
      <dgm:t>
        <a:bodyPr/>
        <a:lstStyle/>
        <a:p>
          <a:endParaRPr lang="en-IN"/>
        </a:p>
      </dgm:t>
    </dgm:pt>
    <dgm:pt modelId="{D90C2D55-766A-4BE4-AEBB-3D222869EE13}" type="sibTrans" cxnId="{6E7B7897-FD23-427E-BDCD-6245F2ED340A}">
      <dgm:prSet/>
      <dgm:spPr/>
      <dgm:t>
        <a:bodyPr/>
        <a:lstStyle/>
        <a:p>
          <a:endParaRPr lang="en-IN"/>
        </a:p>
      </dgm:t>
    </dgm:pt>
    <dgm:pt modelId="{7BF637D8-26CF-474F-9802-10A379273FE0}">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87% of restaurants lack online table booking, with offline preferences in countries like Australia and the United States. In India, only 13% of restaurants, including 5,473 in New Delhi, offer this feature</a:t>
          </a:r>
        </a:p>
      </dgm:t>
    </dgm:pt>
    <dgm:pt modelId="{166CAB87-EC45-4C0C-AD09-555AC247B600}" type="parTrans" cxnId="{7DCA163F-AB01-4144-B42E-10DAC9C78DB6}">
      <dgm:prSet/>
      <dgm:spPr/>
      <dgm:t>
        <a:bodyPr/>
        <a:lstStyle/>
        <a:p>
          <a:endParaRPr lang="en-IN"/>
        </a:p>
      </dgm:t>
    </dgm:pt>
    <dgm:pt modelId="{498FFC6D-3ABF-4C93-91A0-4BEAD13DC1EE}" type="sibTrans" cxnId="{7DCA163F-AB01-4144-B42E-10DAC9C78DB6}">
      <dgm:prSet/>
      <dgm:spPr/>
      <dgm:t>
        <a:bodyPr/>
        <a:lstStyle/>
        <a:p>
          <a:endParaRPr lang="en-IN"/>
        </a:p>
      </dgm:t>
    </dgm:pt>
    <dgm:pt modelId="{1FBFB3D8-19AC-44B1-9801-317A86DC9F8B}">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Only 25.55% of restaurants (2,451) provide online delivery, a feature limited to India and the UAE. In India, just 19 of 43 cities offer online delivery, with New Delhi leading at 27% coverage.</a:t>
          </a:r>
        </a:p>
      </dgm:t>
    </dgm:pt>
    <dgm:pt modelId="{C235F211-59DD-48E2-ACD2-BD85027CB185}" type="parTrans" cxnId="{893B01D7-2396-48A8-AB54-99DF4312AF69}">
      <dgm:prSet/>
      <dgm:spPr/>
      <dgm:t>
        <a:bodyPr/>
        <a:lstStyle/>
        <a:p>
          <a:endParaRPr lang="en-IN"/>
        </a:p>
      </dgm:t>
    </dgm:pt>
    <dgm:pt modelId="{87AB4330-1813-40C9-9898-52E03164DA0B}" type="sibTrans" cxnId="{893B01D7-2396-48A8-AB54-99DF4312AF69}">
      <dgm:prSet/>
      <dgm:spPr/>
      <dgm:t>
        <a:bodyPr/>
        <a:lstStyle/>
        <a:p>
          <a:endParaRPr lang="en-IN"/>
        </a:p>
      </dgm:t>
    </dgm:pt>
    <dgm:pt modelId="{149DD6FF-1C40-446D-A3E7-E633B20E0C02}">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gm:t>
    </dgm:pt>
    <dgm:pt modelId="{B805E7FE-B3D0-436F-A54C-91A7330A46CD}" type="parTrans" cxnId="{049AA7B2-006B-4C8E-A36C-138B675012E7}">
      <dgm:prSet/>
      <dgm:spPr/>
      <dgm:t>
        <a:bodyPr/>
        <a:lstStyle/>
        <a:p>
          <a:endParaRPr lang="en-IN"/>
        </a:p>
      </dgm:t>
    </dgm:pt>
    <dgm:pt modelId="{8BEC075E-8183-4131-B8B6-3E0774F2213F}" type="sibTrans" cxnId="{049AA7B2-006B-4C8E-A36C-138B675012E7}">
      <dgm:prSet/>
      <dgm:spPr/>
      <dgm:t>
        <a:bodyPr/>
        <a:lstStyle/>
        <a:p>
          <a:endParaRPr lang="en-IN"/>
        </a:p>
      </dgm:t>
    </dgm:pt>
    <dgm:pt modelId="{837FC732-CCCE-4B70-8339-58DD4A16C99C}">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gm:t>
    </dgm:pt>
    <dgm:pt modelId="{7FB83568-6E71-42CA-B55D-E939BD40F2EB}" type="parTrans" cxnId="{780D7E7A-2DD0-48F9-82D7-4FECAF7AEFBA}">
      <dgm:prSet/>
      <dgm:spPr/>
      <dgm:t>
        <a:bodyPr/>
        <a:lstStyle/>
        <a:p>
          <a:endParaRPr lang="en-IN"/>
        </a:p>
      </dgm:t>
    </dgm:pt>
    <dgm:pt modelId="{66AD7174-ADFF-46E6-B953-72B75382600E}" type="sibTrans" cxnId="{780D7E7A-2DD0-48F9-82D7-4FECAF7AEFBA}">
      <dgm:prSet/>
      <dgm:spPr/>
      <dgm:t>
        <a:bodyPr/>
        <a:lstStyle/>
        <a:p>
          <a:endParaRPr lang="en-IN"/>
        </a:p>
      </dgm:t>
    </dgm:pt>
    <dgm:pt modelId="{2646EC18-E081-4698-BA5D-ADCC7A71800E}">
      <dgm:prSet phldrT="[Text]" custT="1"/>
      <dgm:spPr/>
      <dgm:t>
        <a:bodyPr/>
        <a:lstStyle/>
        <a:p>
          <a:pPr>
            <a:buSzPts val="1000"/>
            <a:buFont typeface="Symbol" panose="05050102010706020507" pitchFamily="18" charset="2"/>
            <a:buChar char=""/>
          </a:pPr>
          <a:r>
            <a:rPr lang="en-IN" sz="1200" dirty="0">
              <a:latin typeface="Calibri" panose="020F0502020204030204" pitchFamily="34" charset="0"/>
              <a:ea typeface="Calibri" panose="020F0502020204030204" pitchFamily="34" charset="0"/>
              <a:cs typeface="Calibri" panose="020F0502020204030204" pitchFamily="34" charset="0"/>
            </a:rPr>
            <a:t>North Indian cuisine is the most popular globally, served in 936 restaurants, followed by Chinese (836) and Fast Food (354). Expanding these cuisines in new locations can increase revenue.</a:t>
          </a:r>
        </a:p>
      </dgm:t>
    </dgm:pt>
    <dgm:pt modelId="{F49CC4C5-4CC4-4046-9696-B4746D54FA6E}" type="parTrans" cxnId="{5A052C67-32A3-40B4-BEB3-10EEE13BBA6D}">
      <dgm:prSet/>
      <dgm:spPr/>
      <dgm:t>
        <a:bodyPr/>
        <a:lstStyle/>
        <a:p>
          <a:endParaRPr lang="en-IN"/>
        </a:p>
      </dgm:t>
    </dgm:pt>
    <dgm:pt modelId="{81B5081C-C0FA-4BB8-BCC8-AF602EA87DE1}" type="sibTrans" cxnId="{5A052C67-32A3-40B4-BEB3-10EEE13BBA6D}">
      <dgm:prSet/>
      <dgm:spPr/>
      <dgm:t>
        <a:bodyPr/>
        <a:lstStyle/>
        <a:p>
          <a:endParaRPr lang="en-IN"/>
        </a:p>
      </dgm:t>
    </dgm:pt>
    <dgm:pt modelId="{6FC2F27E-E100-4FBD-A169-0C1AE33546D3}">
      <dgm:prSet phldrT="[Text]" custT="1"/>
      <dgm:spPr/>
      <dgm:t>
        <a:bodyPr/>
        <a:lstStyle/>
        <a:p>
          <a:r>
            <a:rPr lang="en-IN" sz="1200" dirty="0">
              <a:latin typeface="Calibri" panose="020F0502020204030204" pitchFamily="34" charset="0"/>
              <a:ea typeface="Calibri" panose="020F0502020204030204" pitchFamily="34" charset="0"/>
              <a:cs typeface="Calibri" panose="020F0502020204030204" pitchFamily="34" charset="0"/>
            </a:rPr>
            <a:t>Barbeque Nation leads with 28,142 votes, followed by AB’s - Absolute Barbecues (13,400), reflecting customer preference for barbecue. Replicating these models with online delivery and table booking can enhance customer satisfaction</a:t>
          </a:r>
        </a:p>
      </dgm:t>
    </dgm:pt>
    <dgm:pt modelId="{CF929180-C01B-413D-B0DD-6B11FE2C4A08}" type="parTrans" cxnId="{E93E9EDC-B036-49FD-85DB-BC0EF84A6BD8}">
      <dgm:prSet/>
      <dgm:spPr/>
      <dgm:t>
        <a:bodyPr/>
        <a:lstStyle/>
        <a:p>
          <a:endParaRPr lang="en-IN"/>
        </a:p>
      </dgm:t>
    </dgm:pt>
    <dgm:pt modelId="{CFDB64A4-827C-4E40-822A-11AA1422ED5B}" type="sibTrans" cxnId="{E93E9EDC-B036-49FD-85DB-BC0EF84A6BD8}">
      <dgm:prSet/>
      <dgm:spPr/>
      <dgm:t>
        <a:bodyPr/>
        <a:lstStyle/>
        <a:p>
          <a:endParaRPr lang="en-IN"/>
        </a:p>
      </dgm:t>
    </dgm:pt>
    <dgm:pt modelId="{1D26244E-ED54-4618-B651-ADE7CA837445}" type="pres">
      <dgm:prSet presAssocID="{43614A4B-2DE3-4FCB-9874-79EC58675CD8}" presName="vert0" presStyleCnt="0">
        <dgm:presLayoutVars>
          <dgm:dir/>
          <dgm:animOne val="branch"/>
          <dgm:animLvl val="lvl"/>
        </dgm:presLayoutVars>
      </dgm:prSet>
      <dgm:spPr/>
    </dgm:pt>
    <dgm:pt modelId="{BFB89B11-B816-497A-AE55-A58B1AD30A29}" type="pres">
      <dgm:prSet presAssocID="{C15899FC-480C-43F1-99CF-06E43E9B0E9D}" presName="thickLine" presStyleLbl="alignNode1" presStyleIdx="0" presStyleCnt="9"/>
      <dgm:spPr/>
    </dgm:pt>
    <dgm:pt modelId="{8B948922-6AA6-49C0-918E-6473AECF446B}" type="pres">
      <dgm:prSet presAssocID="{C15899FC-480C-43F1-99CF-06E43E9B0E9D}" presName="horz1" presStyleCnt="0"/>
      <dgm:spPr/>
    </dgm:pt>
    <dgm:pt modelId="{01E3DFA3-DFAA-4268-8EED-9ECDF32247F9}" type="pres">
      <dgm:prSet presAssocID="{C15899FC-480C-43F1-99CF-06E43E9B0E9D}" presName="tx1" presStyleLbl="revTx" presStyleIdx="0" presStyleCnt="9"/>
      <dgm:spPr/>
    </dgm:pt>
    <dgm:pt modelId="{D2A55DBB-67C8-428D-A330-E5960AC4FDCF}" type="pres">
      <dgm:prSet presAssocID="{C15899FC-480C-43F1-99CF-06E43E9B0E9D}" presName="vert1" presStyleCnt="0"/>
      <dgm:spPr/>
    </dgm:pt>
    <dgm:pt modelId="{7CD83310-AEFF-4A76-915D-E0EF6FF9DA30}" type="pres">
      <dgm:prSet presAssocID="{70DBC26C-4573-43F9-86C8-DA7107088E4C}" presName="thickLine" presStyleLbl="alignNode1" presStyleIdx="1" presStyleCnt="9"/>
      <dgm:spPr/>
    </dgm:pt>
    <dgm:pt modelId="{4AE66844-7D32-47EB-8FA0-ABD2EFB10AC7}" type="pres">
      <dgm:prSet presAssocID="{70DBC26C-4573-43F9-86C8-DA7107088E4C}" presName="horz1" presStyleCnt="0"/>
      <dgm:spPr/>
    </dgm:pt>
    <dgm:pt modelId="{7E6B4DD6-58A4-4B78-9EF9-44F06B6AE671}" type="pres">
      <dgm:prSet presAssocID="{70DBC26C-4573-43F9-86C8-DA7107088E4C}" presName="tx1" presStyleLbl="revTx" presStyleIdx="1" presStyleCnt="9"/>
      <dgm:spPr/>
    </dgm:pt>
    <dgm:pt modelId="{AF6859CD-D0E4-443E-B649-E7F751E92C23}" type="pres">
      <dgm:prSet presAssocID="{70DBC26C-4573-43F9-86C8-DA7107088E4C}" presName="vert1" presStyleCnt="0"/>
      <dgm:spPr/>
    </dgm:pt>
    <dgm:pt modelId="{99627AAC-9453-4E94-B38E-642FAADF46DE}" type="pres">
      <dgm:prSet presAssocID="{0CC31F0A-8C07-429B-9E92-41F9ED8B2487}" presName="thickLine" presStyleLbl="alignNode1" presStyleIdx="2" presStyleCnt="9"/>
      <dgm:spPr/>
    </dgm:pt>
    <dgm:pt modelId="{1FAA11C8-5B04-4B7F-8C6B-94D74A3B8D8A}" type="pres">
      <dgm:prSet presAssocID="{0CC31F0A-8C07-429B-9E92-41F9ED8B2487}" presName="horz1" presStyleCnt="0"/>
      <dgm:spPr/>
    </dgm:pt>
    <dgm:pt modelId="{59AFA4FC-1056-4FB8-B38F-0C505EF9CCFB}" type="pres">
      <dgm:prSet presAssocID="{0CC31F0A-8C07-429B-9E92-41F9ED8B2487}" presName="tx1" presStyleLbl="revTx" presStyleIdx="2" presStyleCnt="9"/>
      <dgm:spPr/>
    </dgm:pt>
    <dgm:pt modelId="{4948AA6E-4971-46BD-B453-5537B0C16D36}" type="pres">
      <dgm:prSet presAssocID="{0CC31F0A-8C07-429B-9E92-41F9ED8B2487}" presName="vert1" presStyleCnt="0"/>
      <dgm:spPr/>
    </dgm:pt>
    <dgm:pt modelId="{4F785D67-0510-4CC4-87D9-1B425243725F}" type="pres">
      <dgm:prSet presAssocID="{7BF637D8-26CF-474F-9802-10A379273FE0}" presName="thickLine" presStyleLbl="alignNode1" presStyleIdx="3" presStyleCnt="9"/>
      <dgm:spPr/>
    </dgm:pt>
    <dgm:pt modelId="{62C7D5AD-17EF-43CE-B0C5-C0EE194366B7}" type="pres">
      <dgm:prSet presAssocID="{7BF637D8-26CF-474F-9802-10A379273FE0}" presName="horz1" presStyleCnt="0"/>
      <dgm:spPr/>
    </dgm:pt>
    <dgm:pt modelId="{3C37881A-B3D3-49D5-A0FD-2E7870260399}" type="pres">
      <dgm:prSet presAssocID="{7BF637D8-26CF-474F-9802-10A379273FE0}" presName="tx1" presStyleLbl="revTx" presStyleIdx="3" presStyleCnt="9"/>
      <dgm:spPr/>
    </dgm:pt>
    <dgm:pt modelId="{F47F7171-FA1F-4164-B67B-79F95F91C5DF}" type="pres">
      <dgm:prSet presAssocID="{7BF637D8-26CF-474F-9802-10A379273FE0}" presName="vert1" presStyleCnt="0"/>
      <dgm:spPr/>
    </dgm:pt>
    <dgm:pt modelId="{024F020B-FCD0-4CA2-AD4D-BC93D9EB5A10}" type="pres">
      <dgm:prSet presAssocID="{1FBFB3D8-19AC-44B1-9801-317A86DC9F8B}" presName="thickLine" presStyleLbl="alignNode1" presStyleIdx="4" presStyleCnt="9"/>
      <dgm:spPr/>
    </dgm:pt>
    <dgm:pt modelId="{89F46825-7E0C-46D8-B178-3F76703CBEC9}" type="pres">
      <dgm:prSet presAssocID="{1FBFB3D8-19AC-44B1-9801-317A86DC9F8B}" presName="horz1" presStyleCnt="0"/>
      <dgm:spPr/>
    </dgm:pt>
    <dgm:pt modelId="{65B845A0-A76D-4FF7-82B7-751F4A38F084}" type="pres">
      <dgm:prSet presAssocID="{1FBFB3D8-19AC-44B1-9801-317A86DC9F8B}" presName="tx1" presStyleLbl="revTx" presStyleIdx="4" presStyleCnt="9"/>
      <dgm:spPr/>
    </dgm:pt>
    <dgm:pt modelId="{4C1534E7-899A-47D5-9F65-69AEBF048601}" type="pres">
      <dgm:prSet presAssocID="{1FBFB3D8-19AC-44B1-9801-317A86DC9F8B}" presName="vert1" presStyleCnt="0"/>
      <dgm:spPr/>
    </dgm:pt>
    <dgm:pt modelId="{94A87C89-8266-46BE-924A-5FE30C00EF3A}" type="pres">
      <dgm:prSet presAssocID="{149DD6FF-1C40-446D-A3E7-E633B20E0C02}" presName="thickLine" presStyleLbl="alignNode1" presStyleIdx="5" presStyleCnt="9"/>
      <dgm:spPr/>
    </dgm:pt>
    <dgm:pt modelId="{C5751600-ED62-4536-A44B-CD6267DA8987}" type="pres">
      <dgm:prSet presAssocID="{149DD6FF-1C40-446D-A3E7-E633B20E0C02}" presName="horz1" presStyleCnt="0"/>
      <dgm:spPr/>
    </dgm:pt>
    <dgm:pt modelId="{60B5EFFA-27F4-4402-91C5-D6DBA329675F}" type="pres">
      <dgm:prSet presAssocID="{149DD6FF-1C40-446D-A3E7-E633B20E0C02}" presName="tx1" presStyleLbl="revTx" presStyleIdx="5" presStyleCnt="9"/>
      <dgm:spPr/>
    </dgm:pt>
    <dgm:pt modelId="{06F32E74-3E5B-4C3D-8F07-093C877056A0}" type="pres">
      <dgm:prSet presAssocID="{149DD6FF-1C40-446D-A3E7-E633B20E0C02}" presName="vert1" presStyleCnt="0"/>
      <dgm:spPr/>
    </dgm:pt>
    <dgm:pt modelId="{D14590C3-C4FD-4326-9E29-CCE5FB2D03BA}" type="pres">
      <dgm:prSet presAssocID="{837FC732-CCCE-4B70-8339-58DD4A16C99C}" presName="thickLine" presStyleLbl="alignNode1" presStyleIdx="6" presStyleCnt="9"/>
      <dgm:spPr/>
    </dgm:pt>
    <dgm:pt modelId="{97A11972-1118-49C8-8D97-58AB9BAE9B9F}" type="pres">
      <dgm:prSet presAssocID="{837FC732-CCCE-4B70-8339-58DD4A16C99C}" presName="horz1" presStyleCnt="0"/>
      <dgm:spPr/>
    </dgm:pt>
    <dgm:pt modelId="{B26A6A2E-91DD-4E7D-AC0E-D1A9E9381AEA}" type="pres">
      <dgm:prSet presAssocID="{837FC732-CCCE-4B70-8339-58DD4A16C99C}" presName="tx1" presStyleLbl="revTx" presStyleIdx="6" presStyleCnt="9"/>
      <dgm:spPr/>
    </dgm:pt>
    <dgm:pt modelId="{B8CD9A6E-ABD4-401C-A978-D9741C5FCD79}" type="pres">
      <dgm:prSet presAssocID="{837FC732-CCCE-4B70-8339-58DD4A16C99C}" presName="vert1" presStyleCnt="0"/>
      <dgm:spPr/>
    </dgm:pt>
    <dgm:pt modelId="{F80EB32B-942E-4AE3-BFDD-8206077F3B40}" type="pres">
      <dgm:prSet presAssocID="{2646EC18-E081-4698-BA5D-ADCC7A71800E}" presName="thickLine" presStyleLbl="alignNode1" presStyleIdx="7" presStyleCnt="9"/>
      <dgm:spPr/>
    </dgm:pt>
    <dgm:pt modelId="{661350C1-3ECD-4EF3-A2F9-4119EF06A581}" type="pres">
      <dgm:prSet presAssocID="{2646EC18-E081-4698-BA5D-ADCC7A71800E}" presName="horz1" presStyleCnt="0"/>
      <dgm:spPr/>
    </dgm:pt>
    <dgm:pt modelId="{7FF76E3A-007D-43AB-B51A-11F03C4DEAE6}" type="pres">
      <dgm:prSet presAssocID="{2646EC18-E081-4698-BA5D-ADCC7A71800E}" presName="tx1" presStyleLbl="revTx" presStyleIdx="7" presStyleCnt="9"/>
      <dgm:spPr/>
    </dgm:pt>
    <dgm:pt modelId="{9B5D9274-BBA5-42F0-9B9B-DB55B367CB9E}" type="pres">
      <dgm:prSet presAssocID="{2646EC18-E081-4698-BA5D-ADCC7A71800E}" presName="vert1" presStyleCnt="0"/>
      <dgm:spPr/>
    </dgm:pt>
    <dgm:pt modelId="{FE038D02-B121-440F-9F80-342AD6E71084}" type="pres">
      <dgm:prSet presAssocID="{6FC2F27E-E100-4FBD-A169-0C1AE33546D3}" presName="thickLine" presStyleLbl="alignNode1" presStyleIdx="8" presStyleCnt="9"/>
      <dgm:spPr/>
    </dgm:pt>
    <dgm:pt modelId="{4B32E0BE-EB75-42DD-BFEC-B8E0EA57B9A1}" type="pres">
      <dgm:prSet presAssocID="{6FC2F27E-E100-4FBD-A169-0C1AE33546D3}" presName="horz1" presStyleCnt="0"/>
      <dgm:spPr/>
    </dgm:pt>
    <dgm:pt modelId="{DC4140AB-957A-4F97-96B3-AA136919F333}" type="pres">
      <dgm:prSet presAssocID="{6FC2F27E-E100-4FBD-A169-0C1AE33546D3}" presName="tx1" presStyleLbl="revTx" presStyleIdx="8" presStyleCnt="9"/>
      <dgm:spPr/>
    </dgm:pt>
    <dgm:pt modelId="{F876B318-9306-4E0F-8BC2-09859D18AF1C}" type="pres">
      <dgm:prSet presAssocID="{6FC2F27E-E100-4FBD-A169-0C1AE33546D3}" presName="vert1" presStyleCnt="0"/>
      <dgm:spPr/>
    </dgm:pt>
  </dgm:ptLst>
  <dgm:cxnLst>
    <dgm:cxn modelId="{9B9CA201-46D1-4CEA-B8D4-607CA481E39F}" type="presOf" srcId="{149DD6FF-1C40-446D-A3E7-E633B20E0C02}" destId="{60B5EFFA-27F4-4402-91C5-D6DBA329675F}" srcOrd="0" destOrd="0" presId="urn:microsoft.com/office/officeart/2008/layout/LinedList"/>
    <dgm:cxn modelId="{C3F82503-BA57-4CE3-B3B5-A4F8A2CC3AFD}" srcId="{43614A4B-2DE3-4FCB-9874-79EC58675CD8}" destId="{C15899FC-480C-43F1-99CF-06E43E9B0E9D}" srcOrd="0" destOrd="0" parTransId="{2704F8AF-31E6-4179-BEFA-EDFD9D2A7BAA}" sibTransId="{19533711-2D6D-4C7D-979B-A9C51DFBC46D}"/>
    <dgm:cxn modelId="{BB1EF227-B8D9-47CA-B382-2ECC627B0772}" type="presOf" srcId="{7BF637D8-26CF-474F-9802-10A379273FE0}" destId="{3C37881A-B3D3-49D5-A0FD-2E7870260399}" srcOrd="0" destOrd="0" presId="urn:microsoft.com/office/officeart/2008/layout/LinedList"/>
    <dgm:cxn modelId="{C89D7834-072A-410C-A8F2-C167D5D186A5}" type="presOf" srcId="{2646EC18-E081-4698-BA5D-ADCC7A71800E}" destId="{7FF76E3A-007D-43AB-B51A-11F03C4DEAE6}" srcOrd="0" destOrd="0" presId="urn:microsoft.com/office/officeart/2008/layout/LinedList"/>
    <dgm:cxn modelId="{7DCA163F-AB01-4144-B42E-10DAC9C78DB6}" srcId="{43614A4B-2DE3-4FCB-9874-79EC58675CD8}" destId="{7BF637D8-26CF-474F-9802-10A379273FE0}" srcOrd="3" destOrd="0" parTransId="{166CAB87-EC45-4C0C-AD09-555AC247B600}" sibTransId="{498FFC6D-3ABF-4C93-91A0-4BEAD13DC1EE}"/>
    <dgm:cxn modelId="{5A052C67-32A3-40B4-BEB3-10EEE13BBA6D}" srcId="{43614A4B-2DE3-4FCB-9874-79EC58675CD8}" destId="{2646EC18-E081-4698-BA5D-ADCC7A71800E}" srcOrd="7" destOrd="0" parTransId="{F49CC4C5-4CC4-4046-9696-B4746D54FA6E}" sibTransId="{81B5081C-C0FA-4BB8-BCC8-AF602EA87DE1}"/>
    <dgm:cxn modelId="{6228C271-3FC9-4796-9E2B-51F2DFEFA3AC}" type="presOf" srcId="{43614A4B-2DE3-4FCB-9874-79EC58675CD8}" destId="{1D26244E-ED54-4618-B651-ADE7CA837445}" srcOrd="0" destOrd="0" presId="urn:microsoft.com/office/officeart/2008/layout/LinedList"/>
    <dgm:cxn modelId="{780D7E7A-2DD0-48F9-82D7-4FECAF7AEFBA}" srcId="{43614A4B-2DE3-4FCB-9874-79EC58675CD8}" destId="{837FC732-CCCE-4B70-8339-58DD4A16C99C}" srcOrd="6" destOrd="0" parTransId="{7FB83568-6E71-42CA-B55D-E939BD40F2EB}" sibTransId="{66AD7174-ADFF-46E6-B953-72B75382600E}"/>
    <dgm:cxn modelId="{512D167B-ED86-4895-89D8-79B770C07B1F}" type="presOf" srcId="{1FBFB3D8-19AC-44B1-9801-317A86DC9F8B}" destId="{65B845A0-A76D-4FF7-82B7-751F4A38F084}" srcOrd="0" destOrd="0" presId="urn:microsoft.com/office/officeart/2008/layout/LinedList"/>
    <dgm:cxn modelId="{6E7B7897-FD23-427E-BDCD-6245F2ED340A}" srcId="{43614A4B-2DE3-4FCB-9874-79EC58675CD8}" destId="{0CC31F0A-8C07-429B-9E92-41F9ED8B2487}" srcOrd="2" destOrd="0" parTransId="{ED26639F-0C65-426D-83CE-209E48F80711}" sibTransId="{D90C2D55-766A-4BE4-AEBB-3D222869EE13}"/>
    <dgm:cxn modelId="{8307E99A-9AC6-49F6-BC01-1261DAAC6BF5}" type="presOf" srcId="{70DBC26C-4573-43F9-86C8-DA7107088E4C}" destId="{7E6B4DD6-58A4-4B78-9EF9-44F06B6AE671}" srcOrd="0" destOrd="0" presId="urn:microsoft.com/office/officeart/2008/layout/LinedList"/>
    <dgm:cxn modelId="{B56764A1-691A-426E-AFF7-2254249C7919}" type="presOf" srcId="{6FC2F27E-E100-4FBD-A169-0C1AE33546D3}" destId="{DC4140AB-957A-4F97-96B3-AA136919F333}" srcOrd="0" destOrd="0" presId="urn:microsoft.com/office/officeart/2008/layout/LinedList"/>
    <dgm:cxn modelId="{F9EC0BAB-CE57-4806-B05A-8F4293A16972}" srcId="{43614A4B-2DE3-4FCB-9874-79EC58675CD8}" destId="{70DBC26C-4573-43F9-86C8-DA7107088E4C}" srcOrd="1" destOrd="0" parTransId="{DA0DE364-0E22-4786-B570-66D2FA5F45BF}" sibTransId="{E629BAFC-A969-4C5B-B305-905347FDC527}"/>
    <dgm:cxn modelId="{049AA7B2-006B-4C8E-A36C-138B675012E7}" srcId="{43614A4B-2DE3-4FCB-9874-79EC58675CD8}" destId="{149DD6FF-1C40-446D-A3E7-E633B20E0C02}" srcOrd="5" destOrd="0" parTransId="{B805E7FE-B3D0-436F-A54C-91A7330A46CD}" sibTransId="{8BEC075E-8183-4131-B8B6-3E0774F2213F}"/>
    <dgm:cxn modelId="{C3C57AD2-A4E1-4DDE-A596-8037820608AD}" type="presOf" srcId="{837FC732-CCCE-4B70-8339-58DD4A16C99C}" destId="{B26A6A2E-91DD-4E7D-AC0E-D1A9E9381AEA}" srcOrd="0" destOrd="0" presId="urn:microsoft.com/office/officeart/2008/layout/LinedList"/>
    <dgm:cxn modelId="{450E6CD5-2F36-4A78-BB7E-A4949116F847}" type="presOf" srcId="{C15899FC-480C-43F1-99CF-06E43E9B0E9D}" destId="{01E3DFA3-DFAA-4268-8EED-9ECDF32247F9}" srcOrd="0" destOrd="0" presId="urn:microsoft.com/office/officeart/2008/layout/LinedList"/>
    <dgm:cxn modelId="{893B01D7-2396-48A8-AB54-99DF4312AF69}" srcId="{43614A4B-2DE3-4FCB-9874-79EC58675CD8}" destId="{1FBFB3D8-19AC-44B1-9801-317A86DC9F8B}" srcOrd="4" destOrd="0" parTransId="{C235F211-59DD-48E2-ACD2-BD85027CB185}" sibTransId="{87AB4330-1813-40C9-9898-52E03164DA0B}"/>
    <dgm:cxn modelId="{E93E9EDC-B036-49FD-85DB-BC0EF84A6BD8}" srcId="{43614A4B-2DE3-4FCB-9874-79EC58675CD8}" destId="{6FC2F27E-E100-4FBD-A169-0C1AE33546D3}" srcOrd="8" destOrd="0" parTransId="{CF929180-C01B-413D-B0DD-6B11FE2C4A08}" sibTransId="{CFDB64A4-827C-4E40-822A-11AA1422ED5B}"/>
    <dgm:cxn modelId="{45B5A8FF-66AE-4757-B405-283F76236357}" type="presOf" srcId="{0CC31F0A-8C07-429B-9E92-41F9ED8B2487}" destId="{59AFA4FC-1056-4FB8-B38F-0C505EF9CCFB}" srcOrd="0" destOrd="0" presId="urn:microsoft.com/office/officeart/2008/layout/LinedList"/>
    <dgm:cxn modelId="{2300E765-2770-4EF8-A891-99185ED75D62}" type="presParOf" srcId="{1D26244E-ED54-4618-B651-ADE7CA837445}" destId="{BFB89B11-B816-497A-AE55-A58B1AD30A29}" srcOrd="0" destOrd="0" presId="urn:microsoft.com/office/officeart/2008/layout/LinedList"/>
    <dgm:cxn modelId="{F4EB253F-3B11-44D9-9AF9-76563411D8E9}" type="presParOf" srcId="{1D26244E-ED54-4618-B651-ADE7CA837445}" destId="{8B948922-6AA6-49C0-918E-6473AECF446B}" srcOrd="1" destOrd="0" presId="urn:microsoft.com/office/officeart/2008/layout/LinedList"/>
    <dgm:cxn modelId="{B7FD50F7-1DF4-424E-ABCA-E9EF42414487}" type="presParOf" srcId="{8B948922-6AA6-49C0-918E-6473AECF446B}" destId="{01E3DFA3-DFAA-4268-8EED-9ECDF32247F9}" srcOrd="0" destOrd="0" presId="urn:microsoft.com/office/officeart/2008/layout/LinedList"/>
    <dgm:cxn modelId="{DE8B3FD0-2C85-43FC-BED9-CA34EA7156B8}" type="presParOf" srcId="{8B948922-6AA6-49C0-918E-6473AECF446B}" destId="{D2A55DBB-67C8-428D-A330-E5960AC4FDCF}" srcOrd="1" destOrd="0" presId="urn:microsoft.com/office/officeart/2008/layout/LinedList"/>
    <dgm:cxn modelId="{590F5D4D-BC34-4BE5-B1CD-7A882E502166}" type="presParOf" srcId="{1D26244E-ED54-4618-B651-ADE7CA837445}" destId="{7CD83310-AEFF-4A76-915D-E0EF6FF9DA30}" srcOrd="2" destOrd="0" presId="urn:microsoft.com/office/officeart/2008/layout/LinedList"/>
    <dgm:cxn modelId="{85C158D1-07C7-4494-A09C-BC0480D29669}" type="presParOf" srcId="{1D26244E-ED54-4618-B651-ADE7CA837445}" destId="{4AE66844-7D32-47EB-8FA0-ABD2EFB10AC7}" srcOrd="3" destOrd="0" presId="urn:microsoft.com/office/officeart/2008/layout/LinedList"/>
    <dgm:cxn modelId="{6AD5386F-3F13-4247-BD64-2A1086987D35}" type="presParOf" srcId="{4AE66844-7D32-47EB-8FA0-ABD2EFB10AC7}" destId="{7E6B4DD6-58A4-4B78-9EF9-44F06B6AE671}" srcOrd="0" destOrd="0" presId="urn:microsoft.com/office/officeart/2008/layout/LinedList"/>
    <dgm:cxn modelId="{07AF35B5-8986-4BF4-82A4-3B58FDF83D39}" type="presParOf" srcId="{4AE66844-7D32-47EB-8FA0-ABD2EFB10AC7}" destId="{AF6859CD-D0E4-443E-B649-E7F751E92C23}" srcOrd="1" destOrd="0" presId="urn:microsoft.com/office/officeart/2008/layout/LinedList"/>
    <dgm:cxn modelId="{D141EDCF-7A05-488B-A9AB-BA0879333A55}" type="presParOf" srcId="{1D26244E-ED54-4618-B651-ADE7CA837445}" destId="{99627AAC-9453-4E94-B38E-642FAADF46DE}" srcOrd="4" destOrd="0" presId="urn:microsoft.com/office/officeart/2008/layout/LinedList"/>
    <dgm:cxn modelId="{09922528-6214-4FDA-9C02-DD2F3D93169A}" type="presParOf" srcId="{1D26244E-ED54-4618-B651-ADE7CA837445}" destId="{1FAA11C8-5B04-4B7F-8C6B-94D74A3B8D8A}" srcOrd="5" destOrd="0" presId="urn:microsoft.com/office/officeart/2008/layout/LinedList"/>
    <dgm:cxn modelId="{DCE5EF06-EA83-4730-A72B-B7DA2A7A4F54}" type="presParOf" srcId="{1FAA11C8-5B04-4B7F-8C6B-94D74A3B8D8A}" destId="{59AFA4FC-1056-4FB8-B38F-0C505EF9CCFB}" srcOrd="0" destOrd="0" presId="urn:microsoft.com/office/officeart/2008/layout/LinedList"/>
    <dgm:cxn modelId="{473B8DDB-6518-42CA-93CC-67D863E599A2}" type="presParOf" srcId="{1FAA11C8-5B04-4B7F-8C6B-94D74A3B8D8A}" destId="{4948AA6E-4971-46BD-B453-5537B0C16D36}" srcOrd="1" destOrd="0" presId="urn:microsoft.com/office/officeart/2008/layout/LinedList"/>
    <dgm:cxn modelId="{C94EF07A-1542-40D3-AA6E-F2E21439A214}" type="presParOf" srcId="{1D26244E-ED54-4618-B651-ADE7CA837445}" destId="{4F785D67-0510-4CC4-87D9-1B425243725F}" srcOrd="6" destOrd="0" presId="urn:microsoft.com/office/officeart/2008/layout/LinedList"/>
    <dgm:cxn modelId="{96F13C5C-C5C2-4967-8B8D-439001122C00}" type="presParOf" srcId="{1D26244E-ED54-4618-B651-ADE7CA837445}" destId="{62C7D5AD-17EF-43CE-B0C5-C0EE194366B7}" srcOrd="7" destOrd="0" presId="urn:microsoft.com/office/officeart/2008/layout/LinedList"/>
    <dgm:cxn modelId="{DBE2FFB9-B518-42E3-B7E6-42A12C230EDD}" type="presParOf" srcId="{62C7D5AD-17EF-43CE-B0C5-C0EE194366B7}" destId="{3C37881A-B3D3-49D5-A0FD-2E7870260399}" srcOrd="0" destOrd="0" presId="urn:microsoft.com/office/officeart/2008/layout/LinedList"/>
    <dgm:cxn modelId="{894E4C26-C1BB-4A5B-8E1C-B9956EAF04F2}" type="presParOf" srcId="{62C7D5AD-17EF-43CE-B0C5-C0EE194366B7}" destId="{F47F7171-FA1F-4164-B67B-79F95F91C5DF}" srcOrd="1" destOrd="0" presId="urn:microsoft.com/office/officeart/2008/layout/LinedList"/>
    <dgm:cxn modelId="{B693DEF3-B57F-4347-9BD5-6F9B0CD9AFC6}" type="presParOf" srcId="{1D26244E-ED54-4618-B651-ADE7CA837445}" destId="{024F020B-FCD0-4CA2-AD4D-BC93D9EB5A10}" srcOrd="8" destOrd="0" presId="urn:microsoft.com/office/officeart/2008/layout/LinedList"/>
    <dgm:cxn modelId="{3002C171-2EA7-4966-94A6-30C57F1534E4}" type="presParOf" srcId="{1D26244E-ED54-4618-B651-ADE7CA837445}" destId="{89F46825-7E0C-46D8-B178-3F76703CBEC9}" srcOrd="9" destOrd="0" presId="urn:microsoft.com/office/officeart/2008/layout/LinedList"/>
    <dgm:cxn modelId="{C2CA1289-A142-41F3-AFC8-D9FCE6F0D4F0}" type="presParOf" srcId="{89F46825-7E0C-46D8-B178-3F76703CBEC9}" destId="{65B845A0-A76D-4FF7-82B7-751F4A38F084}" srcOrd="0" destOrd="0" presId="urn:microsoft.com/office/officeart/2008/layout/LinedList"/>
    <dgm:cxn modelId="{ED638D52-F545-4F1A-BD2D-FE15932E446A}" type="presParOf" srcId="{89F46825-7E0C-46D8-B178-3F76703CBEC9}" destId="{4C1534E7-899A-47D5-9F65-69AEBF048601}" srcOrd="1" destOrd="0" presId="urn:microsoft.com/office/officeart/2008/layout/LinedList"/>
    <dgm:cxn modelId="{E915EA73-7337-499D-96F9-7C32CD0D5FB3}" type="presParOf" srcId="{1D26244E-ED54-4618-B651-ADE7CA837445}" destId="{94A87C89-8266-46BE-924A-5FE30C00EF3A}" srcOrd="10" destOrd="0" presId="urn:microsoft.com/office/officeart/2008/layout/LinedList"/>
    <dgm:cxn modelId="{7519F994-7B6B-46AB-8E2F-A5B5718C5F91}" type="presParOf" srcId="{1D26244E-ED54-4618-B651-ADE7CA837445}" destId="{C5751600-ED62-4536-A44B-CD6267DA8987}" srcOrd="11" destOrd="0" presId="urn:microsoft.com/office/officeart/2008/layout/LinedList"/>
    <dgm:cxn modelId="{89D92B35-27D9-462C-A689-104F522F32A5}" type="presParOf" srcId="{C5751600-ED62-4536-A44B-CD6267DA8987}" destId="{60B5EFFA-27F4-4402-91C5-D6DBA329675F}" srcOrd="0" destOrd="0" presId="urn:microsoft.com/office/officeart/2008/layout/LinedList"/>
    <dgm:cxn modelId="{3F88D069-F0C0-481B-AEED-23240AFEBC70}" type="presParOf" srcId="{C5751600-ED62-4536-A44B-CD6267DA8987}" destId="{06F32E74-3E5B-4C3D-8F07-093C877056A0}" srcOrd="1" destOrd="0" presId="urn:microsoft.com/office/officeart/2008/layout/LinedList"/>
    <dgm:cxn modelId="{06558113-4F91-419A-83F2-63177C2CC437}" type="presParOf" srcId="{1D26244E-ED54-4618-B651-ADE7CA837445}" destId="{D14590C3-C4FD-4326-9E29-CCE5FB2D03BA}" srcOrd="12" destOrd="0" presId="urn:microsoft.com/office/officeart/2008/layout/LinedList"/>
    <dgm:cxn modelId="{D6391A1B-0A15-4B96-B6EF-6F856BA93ACC}" type="presParOf" srcId="{1D26244E-ED54-4618-B651-ADE7CA837445}" destId="{97A11972-1118-49C8-8D97-58AB9BAE9B9F}" srcOrd="13" destOrd="0" presId="urn:microsoft.com/office/officeart/2008/layout/LinedList"/>
    <dgm:cxn modelId="{E4E4147E-3B57-4CA8-B609-1690F30CB461}" type="presParOf" srcId="{97A11972-1118-49C8-8D97-58AB9BAE9B9F}" destId="{B26A6A2E-91DD-4E7D-AC0E-D1A9E9381AEA}" srcOrd="0" destOrd="0" presId="urn:microsoft.com/office/officeart/2008/layout/LinedList"/>
    <dgm:cxn modelId="{9C4CBE06-76D5-4422-A4DD-AB09A281EBF7}" type="presParOf" srcId="{97A11972-1118-49C8-8D97-58AB9BAE9B9F}" destId="{B8CD9A6E-ABD4-401C-A978-D9741C5FCD79}" srcOrd="1" destOrd="0" presId="urn:microsoft.com/office/officeart/2008/layout/LinedList"/>
    <dgm:cxn modelId="{BBA37A3E-A34B-4F98-A5C4-A807F269BF57}" type="presParOf" srcId="{1D26244E-ED54-4618-B651-ADE7CA837445}" destId="{F80EB32B-942E-4AE3-BFDD-8206077F3B40}" srcOrd="14" destOrd="0" presId="urn:microsoft.com/office/officeart/2008/layout/LinedList"/>
    <dgm:cxn modelId="{0ED992BB-59BF-4E5C-A857-44DF57FD5D0C}" type="presParOf" srcId="{1D26244E-ED54-4618-B651-ADE7CA837445}" destId="{661350C1-3ECD-4EF3-A2F9-4119EF06A581}" srcOrd="15" destOrd="0" presId="urn:microsoft.com/office/officeart/2008/layout/LinedList"/>
    <dgm:cxn modelId="{06592B57-C1A8-4C97-8EC5-B00342F400F5}" type="presParOf" srcId="{661350C1-3ECD-4EF3-A2F9-4119EF06A581}" destId="{7FF76E3A-007D-43AB-B51A-11F03C4DEAE6}" srcOrd="0" destOrd="0" presId="urn:microsoft.com/office/officeart/2008/layout/LinedList"/>
    <dgm:cxn modelId="{C418CB83-0083-4EAB-A8CA-B9A2F394DD5E}" type="presParOf" srcId="{661350C1-3ECD-4EF3-A2F9-4119EF06A581}" destId="{9B5D9274-BBA5-42F0-9B9B-DB55B367CB9E}" srcOrd="1" destOrd="0" presId="urn:microsoft.com/office/officeart/2008/layout/LinedList"/>
    <dgm:cxn modelId="{078B23F5-BEEB-4CF6-8325-A1DC65F4BADA}" type="presParOf" srcId="{1D26244E-ED54-4618-B651-ADE7CA837445}" destId="{FE038D02-B121-440F-9F80-342AD6E71084}" srcOrd="16" destOrd="0" presId="urn:microsoft.com/office/officeart/2008/layout/LinedList"/>
    <dgm:cxn modelId="{383A12B9-E852-467D-A880-BE4358EDF8F2}" type="presParOf" srcId="{1D26244E-ED54-4618-B651-ADE7CA837445}" destId="{4B32E0BE-EB75-42DD-BFEC-B8E0EA57B9A1}" srcOrd="17" destOrd="0" presId="urn:microsoft.com/office/officeart/2008/layout/LinedList"/>
    <dgm:cxn modelId="{9433C1BF-AA9D-4879-BBCA-191A780BC4FA}" type="presParOf" srcId="{4B32E0BE-EB75-42DD-BFEC-B8E0EA57B9A1}" destId="{DC4140AB-957A-4F97-96B3-AA136919F333}" srcOrd="0" destOrd="0" presId="urn:microsoft.com/office/officeart/2008/layout/LinedList"/>
    <dgm:cxn modelId="{FE142B9C-2500-47C4-9C79-EF18DA3464E4}" type="presParOf" srcId="{4B32E0BE-EB75-42DD-BFEC-B8E0EA57B9A1}" destId="{F876B318-9306-4E0F-8BC2-09859D18AF1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Identify untapped cities and regions with high growth potential and open new branches, both domestically and internationally. Prioritize markets that show the most promise based on customer demand and cuisine popularity.</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t>Leverage Popular Cuisines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2416354E-99FD-47CC-98A9-B1900DFE0D40}">
      <dgm:prSet phldrT="[Text]"/>
      <dgm:spPr/>
      <dgm:t>
        <a:bodyPr/>
        <a:lstStyle/>
        <a:p>
          <a:r>
            <a:rPr lang="en-IN" sz="1300" b="0" dirty="0"/>
            <a:t>Enhance Health-Conscious Menus</a:t>
          </a:r>
        </a:p>
      </dgm:t>
    </dgm:pt>
    <dgm:pt modelId="{E426B7E8-F3D6-4C7D-9D0C-830534EA0A86}" type="parTrans" cxnId="{5CFF3EF6-8D58-4B4B-883A-4D1BA192459D}">
      <dgm:prSet/>
      <dgm:spPr/>
      <dgm:t>
        <a:bodyPr/>
        <a:lstStyle/>
        <a:p>
          <a:endParaRPr lang="en-IN"/>
        </a:p>
      </dgm:t>
    </dgm:pt>
    <dgm:pt modelId="{A7171E06-22A9-4476-A496-1B09B936B137}" type="sibTrans" cxnId="{5CFF3EF6-8D58-4B4B-883A-4D1BA192459D}">
      <dgm:prSet/>
      <dgm:spPr/>
      <dgm:t>
        <a:bodyPr/>
        <a:lstStyle/>
        <a:p>
          <a:endParaRPr lang="en-IN"/>
        </a:p>
      </dgm:t>
    </dgm:pt>
    <dgm:pt modelId="{28A228F2-10FA-43F1-A690-06DCF8CF35A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Introduce healthier menu options across all restaurant categories to cater to the growing demand for nutritious and sustainable dining choices, offering low-calorie, organic, or plant-based alternatives.</a:t>
          </a:r>
        </a:p>
      </dgm:t>
    </dgm:pt>
    <dgm:pt modelId="{DF4EC06C-1A3F-46CD-958A-AF9E440EE8E3}" type="parTrans" cxnId="{E4077724-8729-48AA-88BF-2849AD29BB5E}">
      <dgm:prSet/>
      <dgm:spPr/>
      <dgm:t>
        <a:bodyPr/>
        <a:lstStyle/>
        <a:p>
          <a:endParaRPr lang="en-IN"/>
        </a:p>
      </dgm:t>
    </dgm:pt>
    <dgm:pt modelId="{EBF82A4B-D8E2-4CB1-AA55-66704058B863}" type="sibTrans" cxnId="{E4077724-8729-48AA-88BF-2849AD29BB5E}">
      <dgm:prSet/>
      <dgm:spPr/>
      <dgm:t>
        <a:bodyPr/>
        <a:lstStyle/>
        <a:p>
          <a:endParaRPr lang="en-IN"/>
        </a:p>
      </dgm:t>
    </dgm:pt>
    <dgm:pt modelId="{AD065431-5145-4142-AA01-34DE85077502}">
      <dgm:prSet phldrT="[Text]"/>
      <dgm:spPr/>
      <dgm:t>
        <a:bodyPr/>
        <a:lstStyle/>
        <a:p>
          <a:r>
            <a:rPr lang="en-IN" sz="1300" b="0" dirty="0"/>
            <a:t>Adapt Menu for Local Preferences</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Focus on expanding North Indian and Chinese cuisines, especially in underpenetrated regions. Introduce fusion concepts to create excitement and attract a wider customer base.</a:t>
          </a: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Customize menus to cater to local tastes in international markets, ensuring that the cuisine resonates with local consumers while maintaining core brand identity.</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A175831D-2AF5-45F9-8627-A95DB9E05ED7}">
      <dgm:prSet phldrT="[Text]"/>
      <dgm:spPr/>
      <dgm:t>
        <a:bodyPr/>
        <a:lstStyle/>
        <a:p>
          <a:r>
            <a:rPr lang="en-IN" sz="1400" b="0" dirty="0"/>
            <a:t>Integrate Online Delivery Services</a:t>
          </a:r>
        </a:p>
      </dgm:t>
    </dgm:pt>
    <dgm:pt modelId="{59B9B2FC-3B1D-442D-9926-CC07A31989C6}" type="parTrans" cxnId="{6C071F6D-435F-4483-959E-A77FADD598BC}">
      <dgm:prSet/>
      <dgm:spPr/>
      <dgm:t>
        <a:bodyPr/>
        <a:lstStyle/>
        <a:p>
          <a:endParaRPr lang="en-IN"/>
        </a:p>
      </dgm:t>
    </dgm:pt>
    <dgm:pt modelId="{A6339A75-E74E-4EA7-BBF9-CC47D412DE84}" type="sibTrans" cxnId="{6C071F6D-435F-4483-959E-A77FADD598BC}">
      <dgm:prSet/>
      <dgm:spPr/>
      <dgm:t>
        <a:bodyPr/>
        <a:lstStyle/>
        <a:p>
          <a:endParaRPr lang="en-IN"/>
        </a:p>
      </dgm:t>
    </dgm:pt>
    <dgm:pt modelId="{9783E68B-1278-434B-B791-23D5D97D9AA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Invest in improving delivery systems and infrastructure to ensure fast, reliable, and efficient service, especially in high-demand regions, to meet customer expectations.</a:t>
          </a:r>
        </a:p>
      </dgm:t>
    </dgm:pt>
    <dgm:pt modelId="{9E1A7F5A-A4B2-4C38-8280-14DF4F5545D0}" type="parTrans" cxnId="{138D3B32-D8F3-48D5-912A-E85024C63328}">
      <dgm:prSet/>
      <dgm:spPr/>
      <dgm:t>
        <a:bodyPr/>
        <a:lstStyle/>
        <a:p>
          <a:endParaRPr lang="en-IN"/>
        </a:p>
      </dgm:t>
    </dgm:pt>
    <dgm:pt modelId="{F83A3E27-88ED-4AED-B915-95DB9E9ED8E2}" type="sibTrans" cxnId="{138D3B32-D8F3-48D5-912A-E85024C63328}">
      <dgm:prSet/>
      <dgm:spPr/>
      <dgm:t>
        <a:bodyPr/>
        <a:lstStyle/>
        <a:p>
          <a:endParaRPr lang="en-IN"/>
        </a:p>
      </dgm:t>
    </dgm:pt>
    <dgm:pt modelId="{2BFC929F-0BE9-4A9A-B5D2-100317130D86}">
      <dgm:prSet phldrT="[Text]"/>
      <dgm:spPr/>
      <dgm:t>
        <a:bodyPr/>
        <a:lstStyle/>
        <a:p>
          <a:r>
            <a:rPr lang="en-IN" sz="1400" b="0" dirty="0"/>
            <a:t>Online Table Booking Services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Implement online table booking services across locations, particularly in high-traffic areas, to improve customer convenience and capitalize on demand for reservations.</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5AFF56E1-EE0E-4028-9262-F5C9248B942C}">
      <dgm:prSet phldrT="[Text]" custT="1"/>
      <dgm:spPr/>
      <dgm:t>
        <a:bodyPr/>
        <a:lstStyle/>
        <a:p>
          <a:r>
            <a:rPr lang="en-IN" sz="1300" b="0" dirty="0"/>
            <a:t>Tool Used for Analysis</a:t>
          </a:r>
        </a:p>
      </dgm:t>
    </dgm:pt>
    <dgm:pt modelId="{1624C74D-BF9D-4753-8569-0B31DB828DE2}" type="parTrans" cxnId="{7430F28A-AB66-47CC-8D77-BEF19E1AA0FE}">
      <dgm:prSet/>
      <dgm:spPr/>
      <dgm:t>
        <a:bodyPr/>
        <a:lstStyle/>
        <a:p>
          <a:endParaRPr lang="en-IN"/>
        </a:p>
      </dgm:t>
    </dgm:pt>
    <dgm:pt modelId="{D31A6FE8-3BA4-432B-A701-2069A5C2C07D}" type="sibTrans" cxnId="{7430F28A-AB66-47CC-8D77-BEF19E1AA0FE}">
      <dgm:prSet/>
      <dgm:spPr/>
      <dgm:t>
        <a:bodyPr/>
        <a:lstStyle/>
        <a:p>
          <a:endParaRPr lang="en-IN"/>
        </a:p>
      </dgm:t>
    </dgm:pt>
    <dgm:pt modelId="{4059071B-DE7D-4A84-A34B-D7D8B8DD9DAE}">
      <dgm:prSet phldrT="[Text]" custT="1"/>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For the said project, Excel was utilized as the primary tool to analyse the data and derive valuable insights.</a:t>
          </a:r>
        </a:p>
      </dgm:t>
    </dgm:pt>
    <dgm:pt modelId="{20B7735D-72BA-4987-B2A2-1C55DB9FE345}" type="parTrans" cxnId="{B2589FA8-2D9C-4ABA-BBFF-FD7F4BB50593}">
      <dgm:prSet/>
      <dgm:spPr/>
      <dgm:t>
        <a:bodyPr/>
        <a:lstStyle/>
        <a:p>
          <a:endParaRPr lang="en-IN"/>
        </a:p>
      </dgm:t>
    </dgm:pt>
    <dgm:pt modelId="{49F80A6A-CE35-4501-B9BA-0EFA14E5A239}" type="sibTrans" cxnId="{B2589FA8-2D9C-4ABA-BBFF-FD7F4BB50593}">
      <dgm:prSet/>
      <dgm:spPr/>
      <dgm:t>
        <a:bodyPr/>
        <a:lstStyle/>
        <a:p>
          <a:endParaRPr lang="en-IN"/>
        </a:p>
      </dgm:t>
    </dgm:pt>
    <dgm:pt modelId="{F848CAE3-2160-4A6E-85E9-69712E90590B}">
      <dgm:prSet phldrT="[Text]"/>
      <dgm:spPr/>
      <dgm:t>
        <a:bodyPr/>
        <a:lstStyle/>
        <a:p>
          <a:pPr>
            <a:buFont typeface="+mj-lt"/>
            <a:buAutoNum type="arabicPeriod"/>
          </a:pPr>
          <a:r>
            <a:rPr lang="en-IN" sz="1300" b="0" dirty="0"/>
            <a:t>Expand Geographic Presence</a:t>
          </a:r>
        </a:p>
      </dgm:t>
    </dgm:pt>
    <dgm:pt modelId="{C1F0FEEA-57FC-4D99-989F-C3EDF00396A4}" type="sibTrans" cxnId="{79E9913D-0E9A-48F7-8D39-972B1003277A}">
      <dgm:prSet/>
      <dgm:spPr/>
      <dgm:t>
        <a:bodyPr/>
        <a:lstStyle/>
        <a:p>
          <a:endParaRPr lang="en-IN"/>
        </a:p>
      </dgm:t>
    </dgm:pt>
    <dgm:pt modelId="{86DF871B-4E8A-4DFF-BD62-E33E5F7A1239}" type="parTrans" cxnId="{79E9913D-0E9A-48F7-8D39-972B1003277A}">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6BE3DA4B-1062-4C9D-9D1D-EAF454358B8D}" type="pres">
      <dgm:prSet presAssocID="{5AFF56E1-EE0E-4028-9262-F5C9248B942C}" presName="node" presStyleLbl="node1" presStyleIdx="0" presStyleCnt="7">
        <dgm:presLayoutVars>
          <dgm:bulletEnabled val="1"/>
        </dgm:presLayoutVars>
      </dgm:prSet>
      <dgm:spPr/>
    </dgm:pt>
    <dgm:pt modelId="{4D375901-ECA4-4FFF-896C-9D8F930A2473}" type="pres">
      <dgm:prSet presAssocID="{D31A6FE8-3BA4-432B-A701-2069A5C2C07D}" presName="sibTrans" presStyleCnt="0"/>
      <dgm:spPr/>
    </dgm:pt>
    <dgm:pt modelId="{27C45E31-8B62-4778-876B-39DF4C9F74F5}" type="pres">
      <dgm:prSet presAssocID="{F848CAE3-2160-4A6E-85E9-69712E90590B}" presName="node" presStyleLbl="node1" presStyleIdx="1" presStyleCnt="7">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2" presStyleCnt="7">
        <dgm:presLayoutVars>
          <dgm:bulletEnabled val="1"/>
        </dgm:presLayoutVars>
      </dgm:prSet>
      <dgm:spPr/>
    </dgm:pt>
    <dgm:pt modelId="{C223C482-3B48-4051-A902-5AFA927F7AA8}" type="pres">
      <dgm:prSet presAssocID="{029CB1A3-A6D5-4DE0-8596-7B4FE67F9791}" presName="sibTrans" presStyleCnt="0"/>
      <dgm:spPr/>
    </dgm:pt>
    <dgm:pt modelId="{DA2565AC-A5A4-4196-817E-A9B922EC2601}" type="pres">
      <dgm:prSet presAssocID="{AD065431-5145-4142-AA01-34DE85077502}" presName="node" presStyleLbl="node1" presStyleIdx="3" presStyleCnt="7">
        <dgm:presLayoutVars>
          <dgm:bulletEnabled val="1"/>
        </dgm:presLayoutVars>
      </dgm:prSet>
      <dgm:spPr/>
    </dgm:pt>
    <dgm:pt modelId="{F51915E3-0B57-4519-9856-5EB45B86CC88}" type="pres">
      <dgm:prSet presAssocID="{004DA33A-6611-47A9-B41C-771A7D684648}" presName="sibTrans" presStyleCnt="0"/>
      <dgm:spPr/>
    </dgm:pt>
    <dgm:pt modelId="{AA60DAC8-B6D2-4FAC-B21A-6A7961D77F05}" type="pres">
      <dgm:prSet presAssocID="{2416354E-99FD-47CC-98A9-B1900DFE0D40}" presName="node" presStyleLbl="node1" presStyleIdx="4" presStyleCnt="7">
        <dgm:presLayoutVars>
          <dgm:bulletEnabled val="1"/>
        </dgm:presLayoutVars>
      </dgm:prSet>
      <dgm:spPr/>
    </dgm:pt>
    <dgm:pt modelId="{C1EC3C7F-1025-435C-BB35-941A5310562B}" type="pres">
      <dgm:prSet presAssocID="{A7171E06-22A9-4476-A496-1B09B936B137}" presName="sibTrans" presStyleCnt="0"/>
      <dgm:spPr/>
    </dgm:pt>
    <dgm:pt modelId="{9BB73829-AEAB-475B-913A-5FA07811A7BD}" type="pres">
      <dgm:prSet presAssocID="{A175831D-2AF5-45F9-8627-A95DB9E05ED7}" presName="node" presStyleLbl="node1" presStyleIdx="5" presStyleCnt="7">
        <dgm:presLayoutVars>
          <dgm:bulletEnabled val="1"/>
        </dgm:presLayoutVars>
      </dgm:prSet>
      <dgm:spPr/>
    </dgm:pt>
    <dgm:pt modelId="{D2DB4C7A-AD05-4EF7-9254-0F0EF32AF365}" type="pres">
      <dgm:prSet presAssocID="{A6339A75-E74E-4EA7-BBF9-CC47D412DE84}" presName="sibTrans" presStyleCnt="0"/>
      <dgm:spPr/>
    </dgm:pt>
    <dgm:pt modelId="{D1BFA164-0598-4F80-87CA-FFF0523B6E99}" type="pres">
      <dgm:prSet presAssocID="{2BFC929F-0BE9-4A9A-B5D2-100317130D86}" presName="node" presStyleLbl="node1" presStyleIdx="6" presStyleCnt="7">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D541FF18-9686-42C3-B101-02B4F85873F3}" type="presOf" srcId="{9783E68B-1278-434B-B791-23D5D97D9AA5}" destId="{9BB73829-AEAB-475B-913A-5FA07811A7BD}" srcOrd="0" destOrd="1" presId="urn:microsoft.com/office/officeart/2005/8/layout/hList6"/>
    <dgm:cxn modelId="{E4077724-8729-48AA-88BF-2849AD29BB5E}" srcId="{2416354E-99FD-47CC-98A9-B1900DFE0D40}" destId="{28A228F2-10FA-43F1-A690-06DCF8CF35AD}" srcOrd="0" destOrd="0" parTransId="{DF4EC06C-1A3F-46CD-958A-AF9E440EE8E3}" sibTransId="{EBF82A4B-D8E2-4CB1-AA55-66704058B863}"/>
    <dgm:cxn modelId="{A060DE2A-AF90-4D13-BDF3-F64D1CE9A467}" type="presOf" srcId="{AD065431-5145-4142-AA01-34DE85077502}" destId="{DA2565AC-A5A4-4196-817E-A9B922EC2601}" srcOrd="0" destOrd="0" presId="urn:microsoft.com/office/officeart/2005/8/layout/hList6"/>
    <dgm:cxn modelId="{1BC2722D-5BFB-4C76-91C9-FDF23D6E9AD8}" type="presOf" srcId="{4059071B-DE7D-4A84-A34B-D7D8B8DD9DAE}" destId="{6BE3DA4B-1062-4C9D-9D1D-EAF454358B8D}" srcOrd="0" destOrd="1" presId="urn:microsoft.com/office/officeart/2005/8/layout/hList6"/>
    <dgm:cxn modelId="{24CAC62E-9D6F-43AB-B95C-EF49F425165E}" type="presOf" srcId="{A175831D-2AF5-45F9-8627-A95DB9E05ED7}" destId="{9BB73829-AEAB-475B-913A-5FA07811A7BD}" srcOrd="0" destOrd="0" presId="urn:microsoft.com/office/officeart/2005/8/layout/hList6"/>
    <dgm:cxn modelId="{8C00A030-3D41-436D-9DAA-A34028DDFD87}" type="presOf" srcId="{2CCEE35E-EAD2-4B19-9004-C9EF6D8C387C}" destId="{DA2565AC-A5A4-4196-817E-A9B922EC2601}" srcOrd="0" destOrd="1" presId="urn:microsoft.com/office/officeart/2005/8/layout/hList6"/>
    <dgm:cxn modelId="{138D3B32-D8F3-48D5-912A-E85024C63328}" srcId="{A175831D-2AF5-45F9-8627-A95DB9E05ED7}" destId="{9783E68B-1278-434B-B791-23D5D97D9AA5}" srcOrd="0" destOrd="0" parTransId="{9E1A7F5A-A4B2-4C38-8280-14DF4F5545D0}" sibTransId="{F83A3E27-88ED-4AED-B915-95DB9E9ED8E2}"/>
    <dgm:cxn modelId="{D4524032-E594-4E54-9A6F-A06FD93EA064}" srcId="{9FCB6E9C-8BD4-438A-AAA6-49297E5BBAA7}" destId="{60291109-7E05-48F5-A6BB-BE0620A7BDBC}" srcOrd="2"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79E9913D-0E9A-48F7-8D39-972B1003277A}" srcId="{9FCB6E9C-8BD4-438A-AAA6-49297E5BBAA7}" destId="{F848CAE3-2160-4A6E-85E9-69712E90590B}" srcOrd="1" destOrd="0" parTransId="{86DF871B-4E8A-4DFF-BD62-E33E5F7A1239}" sibTransId="{C1F0FEEA-57FC-4D99-989F-C3EDF00396A4}"/>
    <dgm:cxn modelId="{6C071F6D-435F-4483-959E-A77FADD598BC}" srcId="{9FCB6E9C-8BD4-438A-AAA6-49297E5BBAA7}" destId="{A175831D-2AF5-45F9-8627-A95DB9E05ED7}" srcOrd="5" destOrd="0" parTransId="{59B9B2FC-3B1D-442D-9926-CC07A31989C6}" sibTransId="{A6339A75-E74E-4EA7-BBF9-CC47D412DE8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674E558-1049-4FDE-98D3-CCF93FC7AC55}" type="presOf" srcId="{28A228F2-10FA-43F1-A690-06DCF8CF35AD}" destId="{AA60DAC8-B6D2-4FAC-B21A-6A7961D77F05}" srcOrd="0" destOrd="1" presId="urn:microsoft.com/office/officeart/2005/8/layout/hList6"/>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F2988387-6D8A-4926-9D1D-D7C9623CAA4B}" type="presOf" srcId="{5AFF56E1-EE0E-4028-9262-F5C9248B942C}" destId="{6BE3DA4B-1062-4C9D-9D1D-EAF454358B8D}" srcOrd="0" destOrd="0" presId="urn:microsoft.com/office/officeart/2005/8/layout/hList6"/>
    <dgm:cxn modelId="{7430F28A-AB66-47CC-8D77-BEF19E1AA0FE}" srcId="{9FCB6E9C-8BD4-438A-AAA6-49297E5BBAA7}" destId="{5AFF56E1-EE0E-4028-9262-F5C9248B942C}" srcOrd="0" destOrd="0" parTransId="{1624C74D-BF9D-4753-8569-0B31DB828DE2}" sibTransId="{D31A6FE8-3BA4-432B-A701-2069A5C2C07D}"/>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6" destOrd="0" parTransId="{7D5DD675-2B82-43B0-8013-83CEF3542A2C}" sibTransId="{156E7284-CFBE-466B-AEED-62BB1CC026BC}"/>
    <dgm:cxn modelId="{44EFBCA2-0055-44A7-8AAF-B10658F7D441}" srcId="{9FCB6E9C-8BD4-438A-AAA6-49297E5BBAA7}" destId="{AD065431-5145-4142-AA01-34DE85077502}" srcOrd="3" destOrd="0" parTransId="{763A7D55-314F-497A-8F7B-338741C2A21E}" sibTransId="{004DA33A-6611-47A9-B41C-771A7D684648}"/>
    <dgm:cxn modelId="{B2589FA8-2D9C-4ABA-BBFF-FD7F4BB50593}" srcId="{5AFF56E1-EE0E-4028-9262-F5C9248B942C}" destId="{4059071B-DE7D-4A84-A34B-D7D8B8DD9DAE}" srcOrd="0" destOrd="0" parTransId="{20B7735D-72BA-4987-B2A2-1C55DB9FE345}" sibTransId="{49F80A6A-CE35-4501-B9BA-0EFA14E5A239}"/>
    <dgm:cxn modelId="{D5DDB1AF-1C45-482D-86DE-91B9D6DAD92D}" type="presOf" srcId="{2416354E-99FD-47CC-98A9-B1900DFE0D40}" destId="{AA60DAC8-B6D2-4FAC-B21A-6A7961D77F05}" srcOrd="0" destOrd="0" presId="urn:microsoft.com/office/officeart/2005/8/layout/hList6"/>
    <dgm:cxn modelId="{F6B42ABB-2C87-4FD0-82DD-DF1469BA8B26}" type="presOf" srcId="{D4DD25F1-9044-4970-9371-1F6A21C2ED25}" destId="{0A803C46-B29F-4D53-A0F8-25F4764C2F23}" srcOrd="0" destOrd="1"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5CFF3EF6-8D58-4B4B-883A-4D1BA192459D}" srcId="{9FCB6E9C-8BD4-438A-AAA6-49297E5BBAA7}" destId="{2416354E-99FD-47CC-98A9-B1900DFE0D40}" srcOrd="4" destOrd="0" parTransId="{E426B7E8-F3D6-4C7D-9D0C-830534EA0A86}" sibTransId="{A7171E06-22A9-4476-A496-1B09B936B137}"/>
    <dgm:cxn modelId="{1129A4C7-5FB7-4E2A-9DDD-8305A2CF2185}" type="presParOf" srcId="{E6A36334-4280-4F53-9B37-C0E67A3D9D1F}" destId="{6BE3DA4B-1062-4C9D-9D1D-EAF454358B8D}" srcOrd="0" destOrd="0" presId="urn:microsoft.com/office/officeart/2005/8/layout/hList6"/>
    <dgm:cxn modelId="{7C3A61B7-4D01-42E3-9B61-46EB9778EE53}" type="presParOf" srcId="{E6A36334-4280-4F53-9B37-C0E67A3D9D1F}" destId="{4D375901-ECA4-4FFF-896C-9D8F930A2473}" srcOrd="1" destOrd="0" presId="urn:microsoft.com/office/officeart/2005/8/layout/hList6"/>
    <dgm:cxn modelId="{4D4D418F-09F6-45A0-AF52-10E79017148D}" type="presParOf" srcId="{E6A36334-4280-4F53-9B37-C0E67A3D9D1F}" destId="{27C45E31-8B62-4778-876B-39DF4C9F74F5}" srcOrd="2" destOrd="0" presId="urn:microsoft.com/office/officeart/2005/8/layout/hList6"/>
    <dgm:cxn modelId="{26132399-D497-4D74-B6D9-414BAEF72148}" type="presParOf" srcId="{E6A36334-4280-4F53-9B37-C0E67A3D9D1F}" destId="{3BBB9B0A-88AE-4A25-B911-DA607F35E00D}" srcOrd="3" destOrd="0" presId="urn:microsoft.com/office/officeart/2005/8/layout/hList6"/>
    <dgm:cxn modelId="{1CEFBDED-5C28-482D-9841-399C27B54627}" type="presParOf" srcId="{E6A36334-4280-4F53-9B37-C0E67A3D9D1F}" destId="{0A803C46-B29F-4D53-A0F8-25F4764C2F23}" srcOrd="4" destOrd="0" presId="urn:microsoft.com/office/officeart/2005/8/layout/hList6"/>
    <dgm:cxn modelId="{2D6605E8-40D4-4E0B-835D-633179D7CC18}" type="presParOf" srcId="{E6A36334-4280-4F53-9B37-C0E67A3D9D1F}" destId="{C223C482-3B48-4051-A902-5AFA927F7AA8}" srcOrd="5" destOrd="0" presId="urn:microsoft.com/office/officeart/2005/8/layout/hList6"/>
    <dgm:cxn modelId="{5B750A0E-BCD2-49E1-82EE-079A14BF1BA1}" type="presParOf" srcId="{E6A36334-4280-4F53-9B37-C0E67A3D9D1F}" destId="{DA2565AC-A5A4-4196-817E-A9B922EC2601}" srcOrd="6" destOrd="0" presId="urn:microsoft.com/office/officeart/2005/8/layout/hList6"/>
    <dgm:cxn modelId="{8725E232-E7D2-4341-94DB-6B46CE258BFB}" type="presParOf" srcId="{E6A36334-4280-4F53-9B37-C0E67A3D9D1F}" destId="{F51915E3-0B57-4519-9856-5EB45B86CC88}" srcOrd="7" destOrd="0" presId="urn:microsoft.com/office/officeart/2005/8/layout/hList6"/>
    <dgm:cxn modelId="{5E7B0012-E99D-4BF5-A484-7ACE512C9BCD}" type="presParOf" srcId="{E6A36334-4280-4F53-9B37-C0E67A3D9D1F}" destId="{AA60DAC8-B6D2-4FAC-B21A-6A7961D77F05}" srcOrd="8" destOrd="0" presId="urn:microsoft.com/office/officeart/2005/8/layout/hList6"/>
    <dgm:cxn modelId="{6A56AF57-9AAC-41D6-B83D-A6F311AB625E}" type="presParOf" srcId="{E6A36334-4280-4F53-9B37-C0E67A3D9D1F}" destId="{C1EC3C7F-1025-435C-BB35-941A5310562B}" srcOrd="9" destOrd="0" presId="urn:microsoft.com/office/officeart/2005/8/layout/hList6"/>
    <dgm:cxn modelId="{1D2510A6-2260-4E01-BA1E-9C7DC3378170}" type="presParOf" srcId="{E6A36334-4280-4F53-9B37-C0E67A3D9D1F}" destId="{9BB73829-AEAB-475B-913A-5FA07811A7BD}" srcOrd="10" destOrd="0" presId="urn:microsoft.com/office/officeart/2005/8/layout/hList6"/>
    <dgm:cxn modelId="{B9489B01-6C36-4BD5-903E-464FDC2F5A44}" type="presParOf" srcId="{E6A36334-4280-4F53-9B37-C0E67A3D9D1F}" destId="{D2DB4C7A-AD05-4EF7-9254-0F0EF32AF365}" srcOrd="11" destOrd="0" presId="urn:microsoft.com/office/officeart/2005/8/layout/hList6"/>
    <dgm:cxn modelId="{6081E7DC-D1CB-4BDA-98DF-539750BFEAAC}" type="presParOf" srcId="{E6A36334-4280-4F53-9B37-C0E67A3D9D1F}" destId="{D1BFA164-0598-4F80-87CA-FFF0523B6E99}"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F848CAE3-2160-4A6E-85E9-69712E90590B}">
      <dgm:prSet phldrT="[Text]"/>
      <dgm:spPr/>
      <dgm:t>
        <a:bodyPr/>
        <a:lstStyle/>
        <a:p>
          <a:pPr>
            <a:buFont typeface="+mj-lt"/>
            <a:buAutoNum type="arabicPeriod"/>
          </a:pPr>
          <a:r>
            <a:rPr lang="en-IN" sz="1300" b="0" dirty="0"/>
            <a:t>Invest in User-Friendly Technology</a:t>
          </a:r>
        </a:p>
      </dgm:t>
    </dgm:pt>
    <dgm:pt modelId="{86DF871B-4E8A-4DFF-BD62-E33E5F7A1239}" type="parTrans" cxnId="{79E9913D-0E9A-48F7-8D39-972B1003277A}">
      <dgm:prSet/>
      <dgm:spPr/>
      <dgm:t>
        <a:bodyPr/>
        <a:lstStyle/>
        <a:p>
          <a:endParaRPr lang="en-IN"/>
        </a:p>
      </dgm:t>
    </dgm:pt>
    <dgm:pt modelId="{C1F0FEEA-57FC-4D99-989F-C3EDF00396A4}" type="sibTrans" cxnId="{79E9913D-0E9A-48F7-8D39-972B1003277A}">
      <dgm:prSet/>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Ensure seamless customer experience by investing in user-friendly online ordering and booking platforms. Make it easy for customers to access services via websites or mobile apps.</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t>Expand Successful Restaurant Models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2416354E-99FD-47CC-98A9-B1900DFE0D40}">
      <dgm:prSet phldrT="[Text]"/>
      <dgm:spPr/>
      <dgm:t>
        <a:bodyPr/>
        <a:lstStyle/>
        <a:p>
          <a:r>
            <a:rPr lang="en-IN" sz="1300" b="0" dirty="0"/>
            <a:t>Monitor and Improve Food Quality</a:t>
          </a:r>
        </a:p>
      </dgm:t>
    </dgm:pt>
    <dgm:pt modelId="{E426B7E8-F3D6-4C7D-9D0C-830534EA0A86}" type="parTrans" cxnId="{5CFF3EF6-8D58-4B4B-883A-4D1BA192459D}">
      <dgm:prSet/>
      <dgm:spPr/>
      <dgm:t>
        <a:bodyPr/>
        <a:lstStyle/>
        <a:p>
          <a:endParaRPr lang="en-IN"/>
        </a:p>
      </dgm:t>
    </dgm:pt>
    <dgm:pt modelId="{A7171E06-22A9-4476-A496-1B09B936B137}" type="sibTrans" cxnId="{5CFF3EF6-8D58-4B4B-883A-4D1BA192459D}">
      <dgm:prSet/>
      <dgm:spPr/>
      <dgm:t>
        <a:bodyPr/>
        <a:lstStyle/>
        <a:p>
          <a:endParaRPr lang="en-IN"/>
        </a:p>
      </dgm:t>
    </dgm:pt>
    <dgm:pt modelId="{28A228F2-10FA-43F1-A690-06DCF8CF35A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Regularly monitor food quality across locations, ensuring consistency in taste, presentation, and hygiene standards to maintain customer satisfaction and trust.</a:t>
          </a:r>
        </a:p>
      </dgm:t>
    </dgm:pt>
    <dgm:pt modelId="{DF4EC06C-1A3F-46CD-958A-AF9E440EE8E3}" type="parTrans" cxnId="{E4077724-8729-48AA-88BF-2849AD29BB5E}">
      <dgm:prSet/>
      <dgm:spPr/>
      <dgm:t>
        <a:bodyPr/>
        <a:lstStyle/>
        <a:p>
          <a:endParaRPr lang="en-IN"/>
        </a:p>
      </dgm:t>
    </dgm:pt>
    <dgm:pt modelId="{EBF82A4B-D8E2-4CB1-AA55-66704058B863}" type="sibTrans" cxnId="{E4077724-8729-48AA-88BF-2849AD29BB5E}">
      <dgm:prSet/>
      <dgm:spPr/>
      <dgm:t>
        <a:bodyPr/>
        <a:lstStyle/>
        <a:p>
          <a:endParaRPr lang="en-IN"/>
        </a:p>
      </dgm:t>
    </dgm:pt>
    <dgm:pt modelId="{AD065431-5145-4142-AA01-34DE85077502}">
      <dgm:prSet phldrT="[Text]"/>
      <dgm:spPr/>
      <dgm:t>
        <a:bodyPr/>
        <a:lstStyle/>
        <a:p>
          <a:r>
            <a:rPr lang="en-IN" sz="1300" b="0" dirty="0"/>
            <a:t>Create Unique Dining Experiences</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Scale successful restaurant models, such as Barbeque Nation, AB's - Absolute Barbecues, Toit, and Big Chill, by opening new locations or franchises in high-demand markets.</a:t>
          </a: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Host exclusive events such as chef’s special nights, themed dinners, or live cooking shows to engage customers and create memorable experiences that build brand loyalty.</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427FAE76-DDCA-4B70-B75B-C1C87550BD79}">
      <dgm:prSet phldrT="[Text]"/>
      <dgm:spPr/>
      <dgm:t>
        <a:bodyPr/>
        <a:lstStyle/>
        <a:p>
          <a:r>
            <a:rPr lang="en-IN" sz="1400" b="0" dirty="0"/>
            <a:t>Focus on Customer-Service</a:t>
          </a:r>
        </a:p>
      </dgm:t>
    </dgm:pt>
    <dgm:pt modelId="{D171EC6D-1149-408A-A93E-6447F3BCA5C7}" type="parTrans" cxnId="{2DC59E3B-EB2F-4A87-97B2-0F536D0CCDC6}">
      <dgm:prSet/>
      <dgm:spPr/>
      <dgm:t>
        <a:bodyPr/>
        <a:lstStyle/>
        <a:p>
          <a:endParaRPr lang="en-IN"/>
        </a:p>
      </dgm:t>
    </dgm:pt>
    <dgm:pt modelId="{55172852-4D1A-42D5-A276-10A6DF62883F}" type="sibTrans" cxnId="{2DC59E3B-EB2F-4A87-97B2-0F536D0CCDC6}">
      <dgm:prSet/>
      <dgm:spPr/>
      <dgm:t>
        <a:bodyPr/>
        <a:lstStyle/>
        <a:p>
          <a:endParaRPr lang="en-IN"/>
        </a:p>
      </dgm:t>
    </dgm:pt>
    <dgm:pt modelId="{D264840A-32FD-4D84-878A-EA5E0503AB6F}">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Invest in staff training programs to ensure exceptional customer service at every touchpoint. Regularly update training to focus on customer-centric service excellence.</a:t>
          </a:r>
        </a:p>
      </dgm:t>
    </dgm:pt>
    <dgm:pt modelId="{3D4C2A2D-0295-441D-B7B2-E29C12BF25F9}" type="parTrans" cxnId="{7053C053-FD2C-4545-9A63-B6223A52D30D}">
      <dgm:prSet/>
      <dgm:spPr/>
      <dgm:t>
        <a:bodyPr/>
        <a:lstStyle/>
        <a:p>
          <a:endParaRPr lang="en-IN"/>
        </a:p>
      </dgm:t>
    </dgm:pt>
    <dgm:pt modelId="{AF173186-C8A0-4D01-B574-677B0D0BDD4D}" type="sibTrans" cxnId="{7053C053-FD2C-4545-9A63-B6223A52D30D}">
      <dgm:prSet/>
      <dgm:spPr/>
      <dgm:t>
        <a:bodyPr/>
        <a:lstStyle/>
        <a:p>
          <a:endParaRPr lang="en-IN"/>
        </a:p>
      </dgm:t>
    </dgm:pt>
    <dgm:pt modelId="{A175831D-2AF5-45F9-8627-A95DB9E05ED7}">
      <dgm:prSet phldrT="[Text]"/>
      <dgm:spPr/>
      <dgm:t>
        <a:bodyPr/>
        <a:lstStyle/>
        <a:p>
          <a:r>
            <a:rPr lang="en-IN" sz="1400" b="0" dirty="0"/>
            <a:t>Develop Customer Loyalty Programs</a:t>
          </a:r>
        </a:p>
      </dgm:t>
    </dgm:pt>
    <dgm:pt modelId="{59B9B2FC-3B1D-442D-9926-CC07A31989C6}" type="parTrans" cxnId="{6C071F6D-435F-4483-959E-A77FADD598BC}">
      <dgm:prSet/>
      <dgm:spPr/>
      <dgm:t>
        <a:bodyPr/>
        <a:lstStyle/>
        <a:p>
          <a:endParaRPr lang="en-IN"/>
        </a:p>
      </dgm:t>
    </dgm:pt>
    <dgm:pt modelId="{A6339A75-E74E-4EA7-BBF9-CC47D412DE84}" type="sibTrans" cxnId="{6C071F6D-435F-4483-959E-A77FADD598BC}">
      <dgm:prSet/>
      <dgm:spPr/>
      <dgm:t>
        <a:bodyPr/>
        <a:lstStyle/>
        <a:p>
          <a:endParaRPr lang="en-IN"/>
        </a:p>
      </dgm:t>
    </dgm:pt>
    <dgm:pt modelId="{2BFC929F-0BE9-4A9A-B5D2-100317130D86}">
      <dgm:prSet phldrT="[Text]"/>
      <dgm:spPr/>
      <dgm:t>
        <a:bodyPr/>
        <a:lstStyle/>
        <a:p>
          <a:r>
            <a:rPr lang="en-IN" sz="1400" b="0" dirty="0"/>
            <a:t>Implement Seasonal Menus or Promotions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Introduce seasonal menus or holiday-themed promotions to attract customers during key times of the year, capitalizing on festive dining trends and special occasions.</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B161244C-4CE8-4158-BDDE-3EDE47A151D6}">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Create loyalty programs that reward frequent diners with discounts, special offers, or exclusive experiences, to increase repeat visits and customer retention.</a:t>
          </a:r>
        </a:p>
      </dgm:t>
    </dgm:pt>
    <dgm:pt modelId="{5166B6A4-6D3A-4DCA-99E3-F4C0C497322A}" type="parTrans" cxnId="{89125E2C-44A8-4730-A89C-6DA025534A92}">
      <dgm:prSet/>
      <dgm:spPr/>
      <dgm:t>
        <a:bodyPr/>
        <a:lstStyle/>
        <a:p>
          <a:endParaRPr lang="en-IN"/>
        </a:p>
      </dgm:t>
    </dgm:pt>
    <dgm:pt modelId="{2F404F0F-57B0-41EB-BDD7-45E7DBBCF8C4}" type="sibTrans" cxnId="{89125E2C-44A8-4730-A89C-6DA025534A92}">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27C45E31-8B62-4778-876B-39DF4C9F74F5}" type="pres">
      <dgm:prSet presAssocID="{F848CAE3-2160-4A6E-85E9-69712E90590B}" presName="node" presStyleLbl="node1" presStyleIdx="0" presStyleCnt="7">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1" presStyleCnt="7">
        <dgm:presLayoutVars>
          <dgm:bulletEnabled val="1"/>
        </dgm:presLayoutVars>
      </dgm:prSet>
      <dgm:spPr/>
    </dgm:pt>
    <dgm:pt modelId="{C223C482-3B48-4051-A902-5AFA927F7AA8}" type="pres">
      <dgm:prSet presAssocID="{029CB1A3-A6D5-4DE0-8596-7B4FE67F9791}" presName="sibTrans" presStyleCnt="0"/>
      <dgm:spPr/>
    </dgm:pt>
    <dgm:pt modelId="{DA2565AC-A5A4-4196-817E-A9B922EC2601}" type="pres">
      <dgm:prSet presAssocID="{AD065431-5145-4142-AA01-34DE85077502}" presName="node" presStyleLbl="node1" presStyleIdx="2" presStyleCnt="7">
        <dgm:presLayoutVars>
          <dgm:bulletEnabled val="1"/>
        </dgm:presLayoutVars>
      </dgm:prSet>
      <dgm:spPr/>
    </dgm:pt>
    <dgm:pt modelId="{F51915E3-0B57-4519-9856-5EB45B86CC88}" type="pres">
      <dgm:prSet presAssocID="{004DA33A-6611-47A9-B41C-771A7D684648}" presName="sibTrans" presStyleCnt="0"/>
      <dgm:spPr/>
    </dgm:pt>
    <dgm:pt modelId="{AA60DAC8-B6D2-4FAC-B21A-6A7961D77F05}" type="pres">
      <dgm:prSet presAssocID="{2416354E-99FD-47CC-98A9-B1900DFE0D40}" presName="node" presStyleLbl="node1" presStyleIdx="3" presStyleCnt="7">
        <dgm:presLayoutVars>
          <dgm:bulletEnabled val="1"/>
        </dgm:presLayoutVars>
      </dgm:prSet>
      <dgm:spPr/>
    </dgm:pt>
    <dgm:pt modelId="{C1EC3C7F-1025-435C-BB35-941A5310562B}" type="pres">
      <dgm:prSet presAssocID="{A7171E06-22A9-4476-A496-1B09B936B137}" presName="sibTrans" presStyleCnt="0"/>
      <dgm:spPr/>
    </dgm:pt>
    <dgm:pt modelId="{7E727072-B38F-44B8-AA49-7FF8236888FC}" type="pres">
      <dgm:prSet presAssocID="{427FAE76-DDCA-4B70-B75B-C1C87550BD79}" presName="node" presStyleLbl="node1" presStyleIdx="4" presStyleCnt="7">
        <dgm:presLayoutVars>
          <dgm:bulletEnabled val="1"/>
        </dgm:presLayoutVars>
      </dgm:prSet>
      <dgm:spPr/>
    </dgm:pt>
    <dgm:pt modelId="{4D441BF4-073D-45A8-BAAA-928933350EBF}" type="pres">
      <dgm:prSet presAssocID="{55172852-4D1A-42D5-A276-10A6DF62883F}" presName="sibTrans" presStyleCnt="0"/>
      <dgm:spPr/>
    </dgm:pt>
    <dgm:pt modelId="{9BB73829-AEAB-475B-913A-5FA07811A7BD}" type="pres">
      <dgm:prSet presAssocID="{A175831D-2AF5-45F9-8627-A95DB9E05ED7}" presName="node" presStyleLbl="node1" presStyleIdx="5" presStyleCnt="7">
        <dgm:presLayoutVars>
          <dgm:bulletEnabled val="1"/>
        </dgm:presLayoutVars>
      </dgm:prSet>
      <dgm:spPr/>
    </dgm:pt>
    <dgm:pt modelId="{D2DB4C7A-AD05-4EF7-9254-0F0EF32AF365}" type="pres">
      <dgm:prSet presAssocID="{A6339A75-E74E-4EA7-BBF9-CC47D412DE84}" presName="sibTrans" presStyleCnt="0"/>
      <dgm:spPr/>
    </dgm:pt>
    <dgm:pt modelId="{D1BFA164-0598-4F80-87CA-FFF0523B6E99}" type="pres">
      <dgm:prSet presAssocID="{2BFC929F-0BE9-4A9A-B5D2-100317130D86}" presName="node" presStyleLbl="node1" presStyleIdx="6" presStyleCnt="7">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2B40D415-4A0E-4083-BC5C-0B41D748A0A4}" type="presOf" srcId="{D264840A-32FD-4D84-878A-EA5E0503AB6F}" destId="{7E727072-B38F-44B8-AA49-7FF8236888FC}" srcOrd="0" destOrd="1" presId="urn:microsoft.com/office/officeart/2005/8/layout/hList6"/>
    <dgm:cxn modelId="{E4077724-8729-48AA-88BF-2849AD29BB5E}" srcId="{2416354E-99FD-47CC-98A9-B1900DFE0D40}" destId="{28A228F2-10FA-43F1-A690-06DCF8CF35AD}" srcOrd="0" destOrd="0" parTransId="{DF4EC06C-1A3F-46CD-958A-AF9E440EE8E3}" sibTransId="{EBF82A4B-D8E2-4CB1-AA55-66704058B863}"/>
    <dgm:cxn modelId="{A060DE2A-AF90-4D13-BDF3-F64D1CE9A467}" type="presOf" srcId="{AD065431-5145-4142-AA01-34DE85077502}" destId="{DA2565AC-A5A4-4196-817E-A9B922EC2601}" srcOrd="0" destOrd="0" presId="urn:microsoft.com/office/officeart/2005/8/layout/hList6"/>
    <dgm:cxn modelId="{89125E2C-44A8-4730-A89C-6DA025534A92}" srcId="{A175831D-2AF5-45F9-8627-A95DB9E05ED7}" destId="{B161244C-4CE8-4158-BDDE-3EDE47A151D6}" srcOrd="0" destOrd="0" parTransId="{5166B6A4-6D3A-4DCA-99E3-F4C0C497322A}" sibTransId="{2F404F0F-57B0-41EB-BDD7-45E7DBBCF8C4}"/>
    <dgm:cxn modelId="{24CAC62E-9D6F-43AB-B95C-EF49F425165E}" type="presOf" srcId="{A175831D-2AF5-45F9-8627-A95DB9E05ED7}" destId="{9BB73829-AEAB-475B-913A-5FA07811A7BD}" srcOrd="0" destOrd="0" presId="urn:microsoft.com/office/officeart/2005/8/layout/hList6"/>
    <dgm:cxn modelId="{8C00A030-3D41-436D-9DAA-A34028DDFD87}" type="presOf" srcId="{2CCEE35E-EAD2-4B19-9004-C9EF6D8C387C}" destId="{DA2565AC-A5A4-4196-817E-A9B922EC2601}" srcOrd="0" destOrd="1" presId="urn:microsoft.com/office/officeart/2005/8/layout/hList6"/>
    <dgm:cxn modelId="{7BD0E831-5BDC-400B-8B32-C70F5707F2D6}" type="presOf" srcId="{B161244C-4CE8-4158-BDDE-3EDE47A151D6}" destId="{9BB73829-AEAB-475B-913A-5FA07811A7BD}" srcOrd="0" destOrd="1" presId="urn:microsoft.com/office/officeart/2005/8/layout/hList6"/>
    <dgm:cxn modelId="{D4524032-E594-4E54-9A6F-A06FD93EA064}" srcId="{9FCB6E9C-8BD4-438A-AAA6-49297E5BBAA7}" destId="{60291109-7E05-48F5-A6BB-BE0620A7BDBC}" srcOrd="1"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2DC59E3B-EB2F-4A87-97B2-0F536D0CCDC6}" srcId="{9FCB6E9C-8BD4-438A-AAA6-49297E5BBAA7}" destId="{427FAE76-DDCA-4B70-B75B-C1C87550BD79}" srcOrd="4" destOrd="0" parTransId="{D171EC6D-1149-408A-A93E-6447F3BCA5C7}" sibTransId="{55172852-4D1A-42D5-A276-10A6DF62883F}"/>
    <dgm:cxn modelId="{79E9913D-0E9A-48F7-8D39-972B1003277A}" srcId="{9FCB6E9C-8BD4-438A-AAA6-49297E5BBAA7}" destId="{F848CAE3-2160-4A6E-85E9-69712E90590B}" srcOrd="0" destOrd="0" parTransId="{86DF871B-4E8A-4DFF-BD62-E33E5F7A1239}" sibTransId="{C1F0FEEA-57FC-4D99-989F-C3EDF00396A4}"/>
    <dgm:cxn modelId="{6C071F6D-435F-4483-959E-A77FADD598BC}" srcId="{9FCB6E9C-8BD4-438A-AAA6-49297E5BBAA7}" destId="{A175831D-2AF5-45F9-8627-A95DB9E05ED7}" srcOrd="5" destOrd="0" parTransId="{59B9B2FC-3B1D-442D-9926-CC07A31989C6}" sibTransId="{A6339A75-E74E-4EA7-BBF9-CC47D412DE8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053C053-FD2C-4545-9A63-B6223A52D30D}" srcId="{427FAE76-DDCA-4B70-B75B-C1C87550BD79}" destId="{D264840A-32FD-4D84-878A-EA5E0503AB6F}" srcOrd="0" destOrd="0" parTransId="{3D4C2A2D-0295-441D-B7B2-E29C12BF25F9}" sibTransId="{AF173186-C8A0-4D01-B574-677B0D0BDD4D}"/>
    <dgm:cxn modelId="{7674E558-1049-4FDE-98D3-CCF93FC7AC55}" type="presOf" srcId="{28A228F2-10FA-43F1-A690-06DCF8CF35AD}" destId="{AA60DAC8-B6D2-4FAC-B21A-6A7961D77F05}" srcOrd="0" destOrd="1" presId="urn:microsoft.com/office/officeart/2005/8/layout/hList6"/>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6" destOrd="0" parTransId="{7D5DD675-2B82-43B0-8013-83CEF3542A2C}" sibTransId="{156E7284-CFBE-466B-AEED-62BB1CC026BC}"/>
    <dgm:cxn modelId="{44EFBCA2-0055-44A7-8AAF-B10658F7D441}" srcId="{9FCB6E9C-8BD4-438A-AAA6-49297E5BBAA7}" destId="{AD065431-5145-4142-AA01-34DE85077502}" srcOrd="2" destOrd="0" parTransId="{763A7D55-314F-497A-8F7B-338741C2A21E}" sibTransId="{004DA33A-6611-47A9-B41C-771A7D684648}"/>
    <dgm:cxn modelId="{D5DDB1AF-1C45-482D-86DE-91B9D6DAD92D}" type="presOf" srcId="{2416354E-99FD-47CC-98A9-B1900DFE0D40}" destId="{AA60DAC8-B6D2-4FAC-B21A-6A7961D77F05}" srcOrd="0" destOrd="0" presId="urn:microsoft.com/office/officeart/2005/8/layout/hList6"/>
    <dgm:cxn modelId="{F6B42ABB-2C87-4FD0-82DD-DF1469BA8B26}" type="presOf" srcId="{D4DD25F1-9044-4970-9371-1F6A21C2ED25}" destId="{0A803C46-B29F-4D53-A0F8-25F4764C2F23}" srcOrd="0" destOrd="1" presId="urn:microsoft.com/office/officeart/2005/8/layout/hList6"/>
    <dgm:cxn modelId="{5833B9BB-9309-4973-87C0-502C0D7A1974}" type="presOf" srcId="{427FAE76-DDCA-4B70-B75B-C1C87550BD79}" destId="{7E727072-B38F-44B8-AA49-7FF8236888FC}" srcOrd="0" destOrd="0"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5CFF3EF6-8D58-4B4B-883A-4D1BA192459D}" srcId="{9FCB6E9C-8BD4-438A-AAA6-49297E5BBAA7}" destId="{2416354E-99FD-47CC-98A9-B1900DFE0D40}" srcOrd="3" destOrd="0" parTransId="{E426B7E8-F3D6-4C7D-9D0C-830534EA0A86}" sibTransId="{A7171E06-22A9-4476-A496-1B09B936B137}"/>
    <dgm:cxn modelId="{4D4D418F-09F6-45A0-AF52-10E79017148D}" type="presParOf" srcId="{E6A36334-4280-4F53-9B37-C0E67A3D9D1F}" destId="{27C45E31-8B62-4778-876B-39DF4C9F74F5}" srcOrd="0" destOrd="0" presId="urn:microsoft.com/office/officeart/2005/8/layout/hList6"/>
    <dgm:cxn modelId="{26132399-D497-4D74-B6D9-414BAEF72148}" type="presParOf" srcId="{E6A36334-4280-4F53-9B37-C0E67A3D9D1F}" destId="{3BBB9B0A-88AE-4A25-B911-DA607F35E00D}" srcOrd="1" destOrd="0" presId="urn:microsoft.com/office/officeart/2005/8/layout/hList6"/>
    <dgm:cxn modelId="{1CEFBDED-5C28-482D-9841-399C27B54627}" type="presParOf" srcId="{E6A36334-4280-4F53-9B37-C0E67A3D9D1F}" destId="{0A803C46-B29F-4D53-A0F8-25F4764C2F23}" srcOrd="2" destOrd="0" presId="urn:microsoft.com/office/officeart/2005/8/layout/hList6"/>
    <dgm:cxn modelId="{2D6605E8-40D4-4E0B-835D-633179D7CC18}" type="presParOf" srcId="{E6A36334-4280-4F53-9B37-C0E67A3D9D1F}" destId="{C223C482-3B48-4051-A902-5AFA927F7AA8}" srcOrd="3" destOrd="0" presId="urn:microsoft.com/office/officeart/2005/8/layout/hList6"/>
    <dgm:cxn modelId="{5B750A0E-BCD2-49E1-82EE-079A14BF1BA1}" type="presParOf" srcId="{E6A36334-4280-4F53-9B37-C0E67A3D9D1F}" destId="{DA2565AC-A5A4-4196-817E-A9B922EC2601}" srcOrd="4" destOrd="0" presId="urn:microsoft.com/office/officeart/2005/8/layout/hList6"/>
    <dgm:cxn modelId="{8725E232-E7D2-4341-94DB-6B46CE258BFB}" type="presParOf" srcId="{E6A36334-4280-4F53-9B37-C0E67A3D9D1F}" destId="{F51915E3-0B57-4519-9856-5EB45B86CC88}" srcOrd="5" destOrd="0" presId="urn:microsoft.com/office/officeart/2005/8/layout/hList6"/>
    <dgm:cxn modelId="{5E7B0012-E99D-4BF5-A484-7ACE512C9BCD}" type="presParOf" srcId="{E6A36334-4280-4F53-9B37-C0E67A3D9D1F}" destId="{AA60DAC8-B6D2-4FAC-B21A-6A7961D77F05}" srcOrd="6" destOrd="0" presId="urn:microsoft.com/office/officeart/2005/8/layout/hList6"/>
    <dgm:cxn modelId="{6A56AF57-9AAC-41D6-B83D-A6F311AB625E}" type="presParOf" srcId="{E6A36334-4280-4F53-9B37-C0E67A3D9D1F}" destId="{C1EC3C7F-1025-435C-BB35-941A5310562B}" srcOrd="7" destOrd="0" presId="urn:microsoft.com/office/officeart/2005/8/layout/hList6"/>
    <dgm:cxn modelId="{E090A8AA-628F-4D11-8941-11171FCAED9B}" type="presParOf" srcId="{E6A36334-4280-4F53-9B37-C0E67A3D9D1F}" destId="{7E727072-B38F-44B8-AA49-7FF8236888FC}" srcOrd="8" destOrd="0" presId="urn:microsoft.com/office/officeart/2005/8/layout/hList6"/>
    <dgm:cxn modelId="{FF34D92A-7410-4E60-8AA9-89135B7248FD}" type="presParOf" srcId="{E6A36334-4280-4F53-9B37-C0E67A3D9D1F}" destId="{4D441BF4-073D-45A8-BAAA-928933350EBF}" srcOrd="9" destOrd="0" presId="urn:microsoft.com/office/officeart/2005/8/layout/hList6"/>
    <dgm:cxn modelId="{1D2510A6-2260-4E01-BA1E-9C7DC3378170}" type="presParOf" srcId="{E6A36334-4280-4F53-9B37-C0E67A3D9D1F}" destId="{9BB73829-AEAB-475B-913A-5FA07811A7BD}" srcOrd="10" destOrd="0" presId="urn:microsoft.com/office/officeart/2005/8/layout/hList6"/>
    <dgm:cxn modelId="{B9489B01-6C36-4BD5-903E-464FDC2F5A44}" type="presParOf" srcId="{E6A36334-4280-4F53-9B37-C0E67A3D9D1F}" destId="{D2DB4C7A-AD05-4EF7-9254-0F0EF32AF365}" srcOrd="11" destOrd="0" presId="urn:microsoft.com/office/officeart/2005/8/layout/hList6"/>
    <dgm:cxn modelId="{6081E7DC-D1CB-4BDA-98DF-539750BFEAAC}" type="presParOf" srcId="{E6A36334-4280-4F53-9B37-C0E67A3D9D1F}" destId="{D1BFA164-0598-4F80-87CA-FFF0523B6E99}" srcOrd="1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FCB6E9C-8BD4-438A-AAA6-49297E5BBAA7}"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IN"/>
        </a:p>
      </dgm:t>
    </dgm:pt>
    <dgm:pt modelId="{F848CAE3-2160-4A6E-85E9-69712E90590B}">
      <dgm:prSet phldrT="[Text]"/>
      <dgm:spPr/>
      <dgm:t>
        <a:bodyPr/>
        <a:lstStyle/>
        <a:p>
          <a:pPr>
            <a:buFont typeface="+mj-lt"/>
            <a:buAutoNum type="arabicPeriod"/>
          </a:pPr>
          <a:r>
            <a:rPr lang="en-IN" sz="1300" b="0" dirty="0">
              <a:latin typeface="Calibri" panose="020F0502020204030204" pitchFamily="34" charset="0"/>
              <a:ea typeface="Calibri" panose="020F0502020204030204" pitchFamily="34" charset="0"/>
              <a:cs typeface="Calibri" panose="020F0502020204030204" pitchFamily="34" charset="0"/>
            </a:rPr>
            <a:t>Launch Targeted Marketing Campaigns</a:t>
          </a:r>
        </a:p>
      </dgm:t>
    </dgm:pt>
    <dgm:pt modelId="{86DF871B-4E8A-4DFF-BD62-E33E5F7A1239}" type="parTrans" cxnId="{79E9913D-0E9A-48F7-8D39-972B1003277A}">
      <dgm:prSet/>
      <dgm:spPr/>
      <dgm:t>
        <a:bodyPr/>
        <a:lstStyle/>
        <a:p>
          <a:endParaRPr lang="en-IN"/>
        </a:p>
      </dgm:t>
    </dgm:pt>
    <dgm:pt modelId="{C1F0FEEA-57FC-4D99-989F-C3EDF00396A4}" type="sibTrans" cxnId="{79E9913D-0E9A-48F7-8D39-972B1003277A}">
      <dgm:prSet/>
      <dgm:spPr/>
      <dgm:t>
        <a:bodyPr/>
        <a:lstStyle/>
        <a:p>
          <a:endParaRPr lang="en-IN"/>
        </a:p>
      </dgm:t>
    </dgm:pt>
    <dgm:pt modelId="{D77FC1ED-BDD9-4003-AEDB-9DAA8076383A}">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Run targeted marketing campaigns on social media, local events, and through influencers to promote unique offerings and drive footfall to your restaurants. Tailor messages to different customer segments.</a:t>
          </a:r>
        </a:p>
      </dgm:t>
    </dgm:pt>
    <dgm:pt modelId="{5D1BDC4B-51B4-4A67-9D49-8EE9FC2D3C1E}" type="parTrans" cxnId="{ED50BB36-6C69-4D04-A948-ECF6DA39926E}">
      <dgm:prSet/>
      <dgm:spPr/>
      <dgm:t>
        <a:bodyPr/>
        <a:lstStyle/>
        <a:p>
          <a:endParaRPr lang="en-IN"/>
        </a:p>
      </dgm:t>
    </dgm:pt>
    <dgm:pt modelId="{2A354B6C-D444-4160-B6B9-33D10CD08E59}" type="sibTrans" cxnId="{ED50BB36-6C69-4D04-A948-ECF6DA39926E}">
      <dgm:prSet/>
      <dgm:spPr/>
      <dgm:t>
        <a:bodyPr/>
        <a:lstStyle/>
        <a:p>
          <a:endParaRPr lang="en-IN"/>
        </a:p>
      </dgm:t>
    </dgm:pt>
    <dgm:pt modelId="{60291109-7E05-48F5-A6BB-BE0620A7BDBC}">
      <dgm:prSet phldrT="[Text]"/>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Increase Focus on International Markets</a:t>
          </a:r>
        </a:p>
      </dgm:t>
    </dgm:pt>
    <dgm:pt modelId="{E7BB8187-1929-45DE-8381-08E62F553586}" type="parTrans" cxnId="{D4524032-E594-4E54-9A6F-A06FD93EA064}">
      <dgm:prSet/>
      <dgm:spPr/>
      <dgm:t>
        <a:bodyPr/>
        <a:lstStyle/>
        <a:p>
          <a:endParaRPr lang="en-IN"/>
        </a:p>
      </dgm:t>
    </dgm:pt>
    <dgm:pt modelId="{029CB1A3-A6D5-4DE0-8596-7B4FE67F9791}" type="sibTrans" cxnId="{D4524032-E594-4E54-9A6F-A06FD93EA064}">
      <dgm:prSet/>
      <dgm:spPr/>
      <dgm:t>
        <a:bodyPr/>
        <a:lstStyle/>
        <a:p>
          <a:endParaRPr lang="en-IN"/>
        </a:p>
      </dgm:t>
    </dgm:pt>
    <dgm:pt modelId="{AD065431-5145-4142-AA01-34DE85077502}">
      <dgm:prSet phldrT="[Text]"/>
      <dgm:spPr/>
      <dgm:t>
        <a:bodyPr/>
        <a:lstStyle/>
        <a:p>
          <a:r>
            <a:rPr lang="en-IN" sz="1300" b="0" dirty="0">
              <a:latin typeface="Calibri" panose="020F0502020204030204" pitchFamily="34" charset="0"/>
              <a:ea typeface="Calibri" panose="020F0502020204030204" pitchFamily="34" charset="0"/>
              <a:cs typeface="Calibri" panose="020F0502020204030204" pitchFamily="34" charset="0"/>
            </a:rPr>
            <a:t>Create Premium Offerings to Differentiate</a:t>
          </a:r>
        </a:p>
      </dgm:t>
    </dgm:pt>
    <dgm:pt modelId="{763A7D55-314F-497A-8F7B-338741C2A21E}" type="parTrans" cxnId="{44EFBCA2-0055-44A7-8AAF-B10658F7D441}">
      <dgm:prSet/>
      <dgm:spPr/>
      <dgm:t>
        <a:bodyPr/>
        <a:lstStyle/>
        <a:p>
          <a:endParaRPr lang="en-IN"/>
        </a:p>
      </dgm:t>
    </dgm:pt>
    <dgm:pt modelId="{004DA33A-6611-47A9-B41C-771A7D684648}" type="sibTrans" cxnId="{44EFBCA2-0055-44A7-8AAF-B10658F7D441}">
      <dgm:prSet/>
      <dgm:spPr/>
      <dgm:t>
        <a:bodyPr/>
        <a:lstStyle/>
        <a:p>
          <a:endParaRPr lang="en-IN"/>
        </a:p>
      </dgm:t>
    </dgm:pt>
    <dgm:pt modelId="{D4DD25F1-9044-4970-9371-1F6A21C2ED2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Expand into high-growth international markets, tailoring the restaurant experience to local preferences while introducing popular Indian and Chinese cuisines that have already proven successful.</a:t>
          </a:r>
          <a:endParaRPr lang="en-IN" sz="1000" b="0" dirty="0">
            <a:latin typeface="Calibri" panose="020F0502020204030204" pitchFamily="34" charset="0"/>
            <a:ea typeface="Calibri" panose="020F0502020204030204" pitchFamily="34" charset="0"/>
            <a:cs typeface="Calibri" panose="020F0502020204030204" pitchFamily="34" charset="0"/>
          </a:endParaRPr>
        </a:p>
      </dgm:t>
    </dgm:pt>
    <dgm:pt modelId="{B6ECFC6D-6191-4368-8865-41F621DA0AE6}" type="parTrans" cxnId="{4219B691-D807-4214-BA38-7EEA222360FE}">
      <dgm:prSet/>
      <dgm:spPr/>
      <dgm:t>
        <a:bodyPr/>
        <a:lstStyle/>
        <a:p>
          <a:endParaRPr lang="en-IN"/>
        </a:p>
      </dgm:t>
    </dgm:pt>
    <dgm:pt modelId="{A5FD9F1D-D6EB-40F2-B034-34C0D821A774}" type="sibTrans" cxnId="{4219B691-D807-4214-BA38-7EEA222360FE}">
      <dgm:prSet/>
      <dgm:spPr/>
      <dgm:t>
        <a:bodyPr/>
        <a:lstStyle/>
        <a:p>
          <a:endParaRPr lang="en-IN"/>
        </a:p>
      </dgm:t>
    </dgm:pt>
    <dgm:pt modelId="{2CCEE35E-EAD2-4B19-9004-C9EF6D8C387C}">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Offer premium dining experiences, such as exclusive menu items, VIP tables, or special dishes, to cater to high-end clients and differentiate the brand in the competitive market.</a:t>
          </a:r>
        </a:p>
      </dgm:t>
    </dgm:pt>
    <dgm:pt modelId="{F7BE41A5-ABCA-4E44-ADD1-9E444D667EBA}" type="parTrans" cxnId="{69268BC2-8AFE-4DFC-B2ED-CCA066E6AEB5}">
      <dgm:prSet/>
      <dgm:spPr/>
      <dgm:t>
        <a:bodyPr/>
        <a:lstStyle/>
        <a:p>
          <a:endParaRPr lang="en-IN"/>
        </a:p>
      </dgm:t>
    </dgm:pt>
    <dgm:pt modelId="{40CC5757-4281-4DD2-91EC-819C38996AAD}" type="sibTrans" cxnId="{69268BC2-8AFE-4DFC-B2ED-CCA066E6AEB5}">
      <dgm:prSet/>
      <dgm:spPr/>
      <dgm:t>
        <a:bodyPr/>
        <a:lstStyle/>
        <a:p>
          <a:endParaRPr lang="en-IN"/>
        </a:p>
      </dgm:t>
    </dgm:pt>
    <dgm:pt modelId="{427FAE76-DDCA-4B70-B75B-C1C87550BD79}">
      <dgm:prSet phldrT="[Text]"/>
      <dgm:spPr/>
      <dgm:t>
        <a:bodyPr/>
        <a:lstStyle/>
        <a:p>
          <a:r>
            <a:rPr lang="en-IN" sz="1400" b="0" dirty="0">
              <a:latin typeface="Calibri" panose="020F0502020204030204" pitchFamily="34" charset="0"/>
              <a:ea typeface="Calibri" panose="020F0502020204030204" pitchFamily="34" charset="0"/>
              <a:cs typeface="Calibri" panose="020F0502020204030204" pitchFamily="34" charset="0"/>
            </a:rPr>
            <a:t>Capitalize on Customer Feedback</a:t>
          </a:r>
        </a:p>
      </dgm:t>
    </dgm:pt>
    <dgm:pt modelId="{D171EC6D-1149-408A-A93E-6447F3BCA5C7}" type="parTrans" cxnId="{2DC59E3B-EB2F-4A87-97B2-0F536D0CCDC6}">
      <dgm:prSet/>
      <dgm:spPr/>
      <dgm:t>
        <a:bodyPr/>
        <a:lstStyle/>
        <a:p>
          <a:endParaRPr lang="en-IN"/>
        </a:p>
      </dgm:t>
    </dgm:pt>
    <dgm:pt modelId="{55172852-4D1A-42D5-A276-10A6DF62883F}" type="sibTrans" cxnId="{2DC59E3B-EB2F-4A87-97B2-0F536D0CCDC6}">
      <dgm:prSet/>
      <dgm:spPr/>
      <dgm:t>
        <a:bodyPr/>
        <a:lstStyle/>
        <a:p>
          <a:endParaRPr lang="en-IN"/>
        </a:p>
      </dgm:t>
    </dgm:pt>
    <dgm:pt modelId="{D264840A-32FD-4D84-878A-EA5E0503AB6F}">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Set up a robust feedback system to regularly collect customer insights. Use feedback to improve service quality, update menus, and enhance overall customer experience, ensuring long-term satisfaction.</a:t>
          </a:r>
        </a:p>
      </dgm:t>
    </dgm:pt>
    <dgm:pt modelId="{3D4C2A2D-0295-441D-B7B2-E29C12BF25F9}" type="parTrans" cxnId="{7053C053-FD2C-4545-9A63-B6223A52D30D}">
      <dgm:prSet/>
      <dgm:spPr/>
      <dgm:t>
        <a:bodyPr/>
        <a:lstStyle/>
        <a:p>
          <a:endParaRPr lang="en-IN"/>
        </a:p>
      </dgm:t>
    </dgm:pt>
    <dgm:pt modelId="{AF173186-C8A0-4D01-B574-677B0D0BDD4D}" type="sibTrans" cxnId="{7053C053-FD2C-4545-9A63-B6223A52D30D}">
      <dgm:prSet/>
      <dgm:spPr/>
      <dgm:t>
        <a:bodyPr/>
        <a:lstStyle/>
        <a:p>
          <a:endParaRPr lang="en-IN"/>
        </a:p>
      </dgm:t>
    </dgm:pt>
    <dgm:pt modelId="{2BFC929F-0BE9-4A9A-B5D2-100317130D86}">
      <dgm:prSet phldrT="[Text]"/>
      <dgm:spPr/>
      <dgm:t>
        <a:bodyPr/>
        <a:lstStyle/>
        <a:p>
          <a:r>
            <a:rPr lang="en-IN" sz="1200" b="0" dirty="0">
              <a:latin typeface="Calibri" panose="020F0502020204030204" pitchFamily="34" charset="0"/>
              <a:ea typeface="Calibri" panose="020F0502020204030204" pitchFamily="34" charset="0"/>
              <a:cs typeface="Calibri" panose="020F0502020204030204" pitchFamily="34" charset="0"/>
            </a:rPr>
            <a:t>Improve Restaurant Ratings</a:t>
          </a:r>
        </a:p>
      </dgm:t>
    </dgm:pt>
    <dgm:pt modelId="{7D5DD675-2B82-43B0-8013-83CEF3542A2C}" type="parTrans" cxnId="{CEF1A899-ADE0-4433-B726-7A4061B26643}">
      <dgm:prSet/>
      <dgm:spPr/>
      <dgm:t>
        <a:bodyPr/>
        <a:lstStyle/>
        <a:p>
          <a:endParaRPr lang="en-IN"/>
        </a:p>
      </dgm:t>
    </dgm:pt>
    <dgm:pt modelId="{156E7284-CFBE-466B-AEED-62BB1CC026BC}" type="sibTrans" cxnId="{CEF1A899-ADE0-4433-B726-7A4061B26643}">
      <dgm:prSet/>
      <dgm:spPr/>
      <dgm:t>
        <a:bodyPr/>
        <a:lstStyle/>
        <a:p>
          <a:endParaRPr lang="en-IN"/>
        </a:p>
      </dgm:t>
    </dgm:pt>
    <dgm:pt modelId="{B44F89A8-9647-4CA9-8187-3675B4B27C7D}">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Actively encourage customer reviews and ratings by offering incentives or discounts to customers who provide feedback</a:t>
          </a:r>
        </a:p>
      </dgm:t>
    </dgm:pt>
    <dgm:pt modelId="{EF5CD327-0418-4186-8CCD-9DBEC21E1331}" type="parTrans" cxnId="{031A5B7C-E16E-4FA7-926F-9129FBAF93D2}">
      <dgm:prSet/>
      <dgm:spPr/>
      <dgm:t>
        <a:bodyPr/>
        <a:lstStyle/>
        <a:p>
          <a:endParaRPr lang="en-IN"/>
        </a:p>
      </dgm:t>
    </dgm:pt>
    <dgm:pt modelId="{01A636E0-619C-4F4E-B1A7-ABFD794B22B2}" type="sibTrans" cxnId="{031A5B7C-E16E-4FA7-926F-9129FBAF93D2}">
      <dgm:prSet/>
      <dgm:spPr/>
      <dgm:t>
        <a:bodyPr/>
        <a:lstStyle/>
        <a:p>
          <a:endParaRPr lang="en-IN"/>
        </a:p>
      </dgm:t>
    </dgm:pt>
    <dgm:pt modelId="{3320D80D-3E72-4428-BF18-6D3ACF34CDB5}">
      <dgm:prSet phldrT="[Text]" custT="1"/>
      <dgm:spPr/>
      <dgm:t>
        <a:bodyPr/>
        <a:lstStyle/>
        <a:p>
          <a:r>
            <a:rPr lang="en-IN" sz="1100" b="0" dirty="0">
              <a:latin typeface="Calibri" panose="020F0502020204030204" pitchFamily="34" charset="0"/>
              <a:ea typeface="Calibri" panose="020F0502020204030204" pitchFamily="34" charset="0"/>
              <a:cs typeface="Calibri" panose="020F0502020204030204" pitchFamily="34" charset="0"/>
            </a:rPr>
            <a:t>Respond promptly and professionally to negative reviews, demonstrating commitment to improvement and customer satisfaction.</a:t>
          </a:r>
        </a:p>
      </dgm:t>
    </dgm:pt>
    <dgm:pt modelId="{C30B6285-892D-445A-B0EB-F74C5DE3C8DB}" type="parTrans" cxnId="{4CB761CD-ABAD-4325-A10A-C3AD5F719FFC}">
      <dgm:prSet/>
      <dgm:spPr/>
      <dgm:t>
        <a:bodyPr/>
        <a:lstStyle/>
        <a:p>
          <a:endParaRPr lang="en-IN"/>
        </a:p>
      </dgm:t>
    </dgm:pt>
    <dgm:pt modelId="{703466B3-0B25-4A37-9139-7069BF0C9742}" type="sibTrans" cxnId="{4CB761CD-ABAD-4325-A10A-C3AD5F719FFC}">
      <dgm:prSet/>
      <dgm:spPr/>
      <dgm:t>
        <a:bodyPr/>
        <a:lstStyle/>
        <a:p>
          <a:endParaRPr lang="en-IN"/>
        </a:p>
      </dgm:t>
    </dgm:pt>
    <dgm:pt modelId="{5AC67E43-971C-4D3D-9CA6-9CB3803274A7}">
      <dgm:prSet phldrT="[Text]" custT="1"/>
      <dgm:spPr/>
      <dgm:t>
        <a:bodyPr/>
        <a:lstStyle/>
        <a:p>
          <a:pPr>
            <a:buFont typeface="Times New Roman" panose="02020603050405020304" pitchFamily="18" charset="0"/>
            <a:buChar char="•"/>
          </a:pPr>
          <a:r>
            <a:rPr lang="en-IN" sz="1300" b="0" dirty="0">
              <a:latin typeface="Calibri" panose="020F0502020204030204" pitchFamily="34" charset="0"/>
              <a:ea typeface="Calibri" panose="020F0502020204030204" pitchFamily="34" charset="0"/>
              <a:cs typeface="Calibri" panose="020F0502020204030204" pitchFamily="34" charset="0"/>
            </a:rPr>
            <a:t>Expand Menu Variety</a:t>
          </a:r>
        </a:p>
      </dgm:t>
    </dgm:pt>
    <dgm:pt modelId="{AB9C1FC3-228E-4219-89B8-D5367F732768}" type="parTrans" cxnId="{AB3AF014-1B02-4BBD-9573-9A8FA41D96E3}">
      <dgm:prSet/>
      <dgm:spPr/>
      <dgm:t>
        <a:bodyPr/>
        <a:lstStyle/>
        <a:p>
          <a:endParaRPr lang="en-IN"/>
        </a:p>
      </dgm:t>
    </dgm:pt>
    <dgm:pt modelId="{379C6ED8-AEC2-4E8E-A2BC-42F6B8A54298}" type="sibTrans" cxnId="{AB3AF014-1B02-4BBD-9573-9A8FA41D96E3}">
      <dgm:prSet/>
      <dgm:spPr/>
      <dgm:t>
        <a:bodyPr/>
        <a:lstStyle/>
        <a:p>
          <a:endParaRPr lang="en-IN"/>
        </a:p>
      </dgm:t>
    </dgm:pt>
    <dgm:pt modelId="{56859A1D-433E-4BB4-8687-0BE911744DA9}">
      <dgm:prSet phldrT="[Text]" custT="1"/>
      <dgm:spPr/>
      <dgm:t>
        <a:bodyPr/>
        <a:lstStyle/>
        <a:p>
          <a:r>
            <a:rPr lang="en-IN" sz="1200" b="0" dirty="0">
              <a:latin typeface="Calibri" panose="020F0502020204030204" pitchFamily="34" charset="0"/>
              <a:ea typeface="Calibri" panose="020F0502020204030204" pitchFamily="34" charset="0"/>
              <a:cs typeface="Calibri" panose="020F0502020204030204" pitchFamily="34" charset="0"/>
            </a:rPr>
            <a:t>Offer a wider variety of menu items, including premium, exclusive options, to appeal to different customer segments and enhance the dining experience.</a:t>
          </a:r>
        </a:p>
      </dgm:t>
    </dgm:pt>
    <dgm:pt modelId="{9B67CF41-339C-4808-97C4-04542C9ACA85}" type="parTrans" cxnId="{CD4E8E10-48F1-4265-AC45-CCCF4BEA0B6C}">
      <dgm:prSet/>
      <dgm:spPr/>
      <dgm:t>
        <a:bodyPr/>
        <a:lstStyle/>
        <a:p>
          <a:endParaRPr lang="en-IN"/>
        </a:p>
      </dgm:t>
    </dgm:pt>
    <dgm:pt modelId="{FE212179-430F-4FB3-9B95-D1B44E392C6D}" type="sibTrans" cxnId="{CD4E8E10-48F1-4265-AC45-CCCF4BEA0B6C}">
      <dgm:prSet/>
      <dgm:spPr/>
      <dgm:t>
        <a:bodyPr/>
        <a:lstStyle/>
        <a:p>
          <a:endParaRPr lang="en-IN"/>
        </a:p>
      </dgm:t>
    </dgm:pt>
    <dgm:pt modelId="{E6A36334-4280-4F53-9B37-C0E67A3D9D1F}" type="pres">
      <dgm:prSet presAssocID="{9FCB6E9C-8BD4-438A-AAA6-49297E5BBAA7}" presName="Name0" presStyleCnt="0">
        <dgm:presLayoutVars>
          <dgm:dir/>
          <dgm:resizeHandles val="exact"/>
        </dgm:presLayoutVars>
      </dgm:prSet>
      <dgm:spPr/>
    </dgm:pt>
    <dgm:pt modelId="{27C45E31-8B62-4778-876B-39DF4C9F74F5}" type="pres">
      <dgm:prSet presAssocID="{F848CAE3-2160-4A6E-85E9-69712E90590B}" presName="node" presStyleLbl="node1" presStyleIdx="0" presStyleCnt="6">
        <dgm:presLayoutVars>
          <dgm:bulletEnabled val="1"/>
        </dgm:presLayoutVars>
      </dgm:prSet>
      <dgm:spPr/>
    </dgm:pt>
    <dgm:pt modelId="{3BBB9B0A-88AE-4A25-B911-DA607F35E00D}" type="pres">
      <dgm:prSet presAssocID="{C1F0FEEA-57FC-4D99-989F-C3EDF00396A4}" presName="sibTrans" presStyleCnt="0"/>
      <dgm:spPr/>
    </dgm:pt>
    <dgm:pt modelId="{0A803C46-B29F-4D53-A0F8-25F4764C2F23}" type="pres">
      <dgm:prSet presAssocID="{60291109-7E05-48F5-A6BB-BE0620A7BDBC}" presName="node" presStyleLbl="node1" presStyleIdx="1" presStyleCnt="6">
        <dgm:presLayoutVars>
          <dgm:bulletEnabled val="1"/>
        </dgm:presLayoutVars>
      </dgm:prSet>
      <dgm:spPr/>
    </dgm:pt>
    <dgm:pt modelId="{C223C482-3B48-4051-A902-5AFA927F7AA8}" type="pres">
      <dgm:prSet presAssocID="{029CB1A3-A6D5-4DE0-8596-7B4FE67F9791}" presName="sibTrans" presStyleCnt="0"/>
      <dgm:spPr/>
    </dgm:pt>
    <dgm:pt modelId="{9186418D-9490-4C24-AAD7-1945C3DACFE1}" type="pres">
      <dgm:prSet presAssocID="{5AC67E43-971C-4D3D-9CA6-9CB3803274A7}" presName="node" presStyleLbl="node1" presStyleIdx="2" presStyleCnt="6">
        <dgm:presLayoutVars>
          <dgm:bulletEnabled val="1"/>
        </dgm:presLayoutVars>
      </dgm:prSet>
      <dgm:spPr/>
    </dgm:pt>
    <dgm:pt modelId="{D4A56E9E-D14C-4BEB-905A-7E916BEC4A20}" type="pres">
      <dgm:prSet presAssocID="{379C6ED8-AEC2-4E8E-A2BC-42F6B8A54298}" presName="sibTrans" presStyleCnt="0"/>
      <dgm:spPr/>
    </dgm:pt>
    <dgm:pt modelId="{DA2565AC-A5A4-4196-817E-A9B922EC2601}" type="pres">
      <dgm:prSet presAssocID="{AD065431-5145-4142-AA01-34DE85077502}" presName="node" presStyleLbl="node1" presStyleIdx="3" presStyleCnt="6">
        <dgm:presLayoutVars>
          <dgm:bulletEnabled val="1"/>
        </dgm:presLayoutVars>
      </dgm:prSet>
      <dgm:spPr/>
    </dgm:pt>
    <dgm:pt modelId="{F51915E3-0B57-4519-9856-5EB45B86CC88}" type="pres">
      <dgm:prSet presAssocID="{004DA33A-6611-47A9-B41C-771A7D684648}" presName="sibTrans" presStyleCnt="0"/>
      <dgm:spPr/>
    </dgm:pt>
    <dgm:pt modelId="{7E727072-B38F-44B8-AA49-7FF8236888FC}" type="pres">
      <dgm:prSet presAssocID="{427FAE76-DDCA-4B70-B75B-C1C87550BD79}" presName="node" presStyleLbl="node1" presStyleIdx="4" presStyleCnt="6">
        <dgm:presLayoutVars>
          <dgm:bulletEnabled val="1"/>
        </dgm:presLayoutVars>
      </dgm:prSet>
      <dgm:spPr/>
    </dgm:pt>
    <dgm:pt modelId="{4D441BF4-073D-45A8-BAAA-928933350EBF}" type="pres">
      <dgm:prSet presAssocID="{55172852-4D1A-42D5-A276-10A6DF62883F}" presName="sibTrans" presStyleCnt="0"/>
      <dgm:spPr/>
    </dgm:pt>
    <dgm:pt modelId="{D1BFA164-0598-4F80-87CA-FFF0523B6E99}" type="pres">
      <dgm:prSet presAssocID="{2BFC929F-0BE9-4A9A-B5D2-100317130D86}" presName="node" presStyleLbl="node1" presStyleIdx="5" presStyleCnt="6">
        <dgm:presLayoutVars>
          <dgm:bulletEnabled val="1"/>
        </dgm:presLayoutVars>
      </dgm:prSet>
      <dgm:spPr/>
    </dgm:pt>
  </dgm:ptLst>
  <dgm:cxnLst>
    <dgm:cxn modelId="{64424109-5A1F-42ED-9CF5-29BAA5DD3D99}" type="presOf" srcId="{2BFC929F-0BE9-4A9A-B5D2-100317130D86}" destId="{D1BFA164-0598-4F80-87CA-FFF0523B6E99}" srcOrd="0" destOrd="0" presId="urn:microsoft.com/office/officeart/2005/8/layout/hList6"/>
    <dgm:cxn modelId="{CD4E8E10-48F1-4265-AC45-CCCF4BEA0B6C}" srcId="{5AC67E43-971C-4D3D-9CA6-9CB3803274A7}" destId="{56859A1D-433E-4BB4-8687-0BE911744DA9}" srcOrd="0" destOrd="0" parTransId="{9B67CF41-339C-4808-97C4-04542C9ACA85}" sibTransId="{FE212179-430F-4FB3-9B95-D1B44E392C6D}"/>
    <dgm:cxn modelId="{AB3AF014-1B02-4BBD-9573-9A8FA41D96E3}" srcId="{9FCB6E9C-8BD4-438A-AAA6-49297E5BBAA7}" destId="{5AC67E43-971C-4D3D-9CA6-9CB3803274A7}" srcOrd="2" destOrd="0" parTransId="{AB9C1FC3-228E-4219-89B8-D5367F732768}" sibTransId="{379C6ED8-AEC2-4E8E-A2BC-42F6B8A54298}"/>
    <dgm:cxn modelId="{2B40D415-4A0E-4083-BC5C-0B41D748A0A4}" type="presOf" srcId="{D264840A-32FD-4D84-878A-EA5E0503AB6F}" destId="{7E727072-B38F-44B8-AA49-7FF8236888FC}" srcOrd="0" destOrd="1" presId="urn:microsoft.com/office/officeart/2005/8/layout/hList6"/>
    <dgm:cxn modelId="{ECFB7E24-7C87-452A-BA8D-E6BAEE505EA9}" type="presOf" srcId="{3320D80D-3E72-4428-BF18-6D3ACF34CDB5}" destId="{D1BFA164-0598-4F80-87CA-FFF0523B6E99}" srcOrd="0" destOrd="2" presId="urn:microsoft.com/office/officeart/2005/8/layout/hList6"/>
    <dgm:cxn modelId="{A060DE2A-AF90-4D13-BDF3-F64D1CE9A467}" type="presOf" srcId="{AD065431-5145-4142-AA01-34DE85077502}" destId="{DA2565AC-A5A4-4196-817E-A9B922EC2601}" srcOrd="0" destOrd="0" presId="urn:microsoft.com/office/officeart/2005/8/layout/hList6"/>
    <dgm:cxn modelId="{9A2D0E2F-25C1-4B08-8CAD-8C99A7DBB2FB}" type="presOf" srcId="{56859A1D-433E-4BB4-8687-0BE911744DA9}" destId="{9186418D-9490-4C24-AAD7-1945C3DACFE1}" srcOrd="0" destOrd="1" presId="urn:microsoft.com/office/officeart/2005/8/layout/hList6"/>
    <dgm:cxn modelId="{8C00A030-3D41-436D-9DAA-A34028DDFD87}" type="presOf" srcId="{2CCEE35E-EAD2-4B19-9004-C9EF6D8C387C}" destId="{DA2565AC-A5A4-4196-817E-A9B922EC2601}" srcOrd="0" destOrd="1" presId="urn:microsoft.com/office/officeart/2005/8/layout/hList6"/>
    <dgm:cxn modelId="{D4524032-E594-4E54-9A6F-A06FD93EA064}" srcId="{9FCB6E9C-8BD4-438A-AAA6-49297E5BBAA7}" destId="{60291109-7E05-48F5-A6BB-BE0620A7BDBC}" srcOrd="1" destOrd="0" parTransId="{E7BB8187-1929-45DE-8381-08E62F553586}" sibTransId="{029CB1A3-A6D5-4DE0-8596-7B4FE67F9791}"/>
    <dgm:cxn modelId="{ED50BB36-6C69-4D04-A948-ECF6DA39926E}" srcId="{F848CAE3-2160-4A6E-85E9-69712E90590B}" destId="{D77FC1ED-BDD9-4003-AEDB-9DAA8076383A}" srcOrd="0" destOrd="0" parTransId="{5D1BDC4B-51B4-4A67-9D49-8EE9FC2D3C1E}" sibTransId="{2A354B6C-D444-4160-B6B9-33D10CD08E59}"/>
    <dgm:cxn modelId="{2DC59E3B-EB2F-4A87-97B2-0F536D0CCDC6}" srcId="{9FCB6E9C-8BD4-438A-AAA6-49297E5BBAA7}" destId="{427FAE76-DDCA-4B70-B75B-C1C87550BD79}" srcOrd="4" destOrd="0" parTransId="{D171EC6D-1149-408A-A93E-6447F3BCA5C7}" sibTransId="{55172852-4D1A-42D5-A276-10A6DF62883F}"/>
    <dgm:cxn modelId="{79E9913D-0E9A-48F7-8D39-972B1003277A}" srcId="{9FCB6E9C-8BD4-438A-AAA6-49297E5BBAA7}" destId="{F848CAE3-2160-4A6E-85E9-69712E90590B}" srcOrd="0" destOrd="0" parTransId="{86DF871B-4E8A-4DFF-BD62-E33E5F7A1239}" sibTransId="{C1F0FEEA-57FC-4D99-989F-C3EDF00396A4}"/>
    <dgm:cxn modelId="{D1F1804F-AD7B-4D41-AF0E-E49F24131ADC}" type="presOf" srcId="{F848CAE3-2160-4A6E-85E9-69712E90590B}" destId="{27C45E31-8B62-4778-876B-39DF4C9F74F5}" srcOrd="0" destOrd="0" presId="urn:microsoft.com/office/officeart/2005/8/layout/hList6"/>
    <dgm:cxn modelId="{FBE32072-5DF4-4997-A7D6-EA960D3FAF10}" type="presOf" srcId="{60291109-7E05-48F5-A6BB-BE0620A7BDBC}" destId="{0A803C46-B29F-4D53-A0F8-25F4764C2F23}" srcOrd="0" destOrd="0" presId="urn:microsoft.com/office/officeart/2005/8/layout/hList6"/>
    <dgm:cxn modelId="{7053C053-FD2C-4545-9A63-B6223A52D30D}" srcId="{427FAE76-DDCA-4B70-B75B-C1C87550BD79}" destId="{D264840A-32FD-4D84-878A-EA5E0503AB6F}" srcOrd="0" destOrd="0" parTransId="{3D4C2A2D-0295-441D-B7B2-E29C12BF25F9}" sibTransId="{AF173186-C8A0-4D01-B574-677B0D0BDD4D}"/>
    <dgm:cxn modelId="{031A5B7C-E16E-4FA7-926F-9129FBAF93D2}" srcId="{2BFC929F-0BE9-4A9A-B5D2-100317130D86}" destId="{B44F89A8-9647-4CA9-8187-3675B4B27C7D}" srcOrd="0" destOrd="0" parTransId="{EF5CD327-0418-4186-8CCD-9DBEC21E1331}" sibTransId="{01A636E0-619C-4F4E-B1A7-ABFD794B22B2}"/>
    <dgm:cxn modelId="{2D4A4587-370A-4A40-9594-A1F4C3374A48}" type="presOf" srcId="{9FCB6E9C-8BD4-438A-AAA6-49297E5BBAA7}" destId="{E6A36334-4280-4F53-9B37-C0E67A3D9D1F}" srcOrd="0" destOrd="0" presId="urn:microsoft.com/office/officeart/2005/8/layout/hList6"/>
    <dgm:cxn modelId="{B0CFAD8C-5E53-47EF-9AA5-80E3B06DFEB8}" type="presOf" srcId="{D77FC1ED-BDD9-4003-AEDB-9DAA8076383A}" destId="{27C45E31-8B62-4778-876B-39DF4C9F74F5}" srcOrd="0" destOrd="1" presId="urn:microsoft.com/office/officeart/2005/8/layout/hList6"/>
    <dgm:cxn modelId="{4219B691-D807-4214-BA38-7EEA222360FE}" srcId="{60291109-7E05-48F5-A6BB-BE0620A7BDBC}" destId="{D4DD25F1-9044-4970-9371-1F6A21C2ED25}" srcOrd="0" destOrd="0" parTransId="{B6ECFC6D-6191-4368-8865-41F621DA0AE6}" sibTransId="{A5FD9F1D-D6EB-40F2-B034-34C0D821A774}"/>
    <dgm:cxn modelId="{A3CA4C93-68D9-4DBF-9A58-39138B891303}" type="presOf" srcId="{B44F89A8-9647-4CA9-8187-3675B4B27C7D}" destId="{D1BFA164-0598-4F80-87CA-FFF0523B6E99}" srcOrd="0" destOrd="1" presId="urn:microsoft.com/office/officeart/2005/8/layout/hList6"/>
    <dgm:cxn modelId="{CEF1A899-ADE0-4433-B726-7A4061B26643}" srcId="{9FCB6E9C-8BD4-438A-AAA6-49297E5BBAA7}" destId="{2BFC929F-0BE9-4A9A-B5D2-100317130D86}" srcOrd="5" destOrd="0" parTransId="{7D5DD675-2B82-43B0-8013-83CEF3542A2C}" sibTransId="{156E7284-CFBE-466B-AEED-62BB1CC026BC}"/>
    <dgm:cxn modelId="{C8C8F099-D12E-475B-B46A-D3C5F6680EE3}" type="presOf" srcId="{5AC67E43-971C-4D3D-9CA6-9CB3803274A7}" destId="{9186418D-9490-4C24-AAD7-1945C3DACFE1}" srcOrd="0" destOrd="0" presId="urn:microsoft.com/office/officeart/2005/8/layout/hList6"/>
    <dgm:cxn modelId="{44EFBCA2-0055-44A7-8AAF-B10658F7D441}" srcId="{9FCB6E9C-8BD4-438A-AAA6-49297E5BBAA7}" destId="{AD065431-5145-4142-AA01-34DE85077502}" srcOrd="3" destOrd="0" parTransId="{763A7D55-314F-497A-8F7B-338741C2A21E}" sibTransId="{004DA33A-6611-47A9-B41C-771A7D684648}"/>
    <dgm:cxn modelId="{F6B42ABB-2C87-4FD0-82DD-DF1469BA8B26}" type="presOf" srcId="{D4DD25F1-9044-4970-9371-1F6A21C2ED25}" destId="{0A803C46-B29F-4D53-A0F8-25F4764C2F23}" srcOrd="0" destOrd="1" presId="urn:microsoft.com/office/officeart/2005/8/layout/hList6"/>
    <dgm:cxn modelId="{5833B9BB-9309-4973-87C0-502C0D7A1974}" type="presOf" srcId="{427FAE76-DDCA-4B70-B75B-C1C87550BD79}" destId="{7E727072-B38F-44B8-AA49-7FF8236888FC}" srcOrd="0" destOrd="0" presId="urn:microsoft.com/office/officeart/2005/8/layout/hList6"/>
    <dgm:cxn modelId="{69268BC2-8AFE-4DFC-B2ED-CCA066E6AEB5}" srcId="{AD065431-5145-4142-AA01-34DE85077502}" destId="{2CCEE35E-EAD2-4B19-9004-C9EF6D8C387C}" srcOrd="0" destOrd="0" parTransId="{F7BE41A5-ABCA-4E44-ADD1-9E444D667EBA}" sibTransId="{40CC5757-4281-4DD2-91EC-819C38996AAD}"/>
    <dgm:cxn modelId="{4CB761CD-ABAD-4325-A10A-C3AD5F719FFC}" srcId="{2BFC929F-0BE9-4A9A-B5D2-100317130D86}" destId="{3320D80D-3E72-4428-BF18-6D3ACF34CDB5}" srcOrd="1" destOrd="0" parTransId="{C30B6285-892D-445A-B0EB-F74C5DE3C8DB}" sibTransId="{703466B3-0B25-4A37-9139-7069BF0C9742}"/>
    <dgm:cxn modelId="{4D4D418F-09F6-45A0-AF52-10E79017148D}" type="presParOf" srcId="{E6A36334-4280-4F53-9B37-C0E67A3D9D1F}" destId="{27C45E31-8B62-4778-876B-39DF4C9F74F5}" srcOrd="0" destOrd="0" presId="urn:microsoft.com/office/officeart/2005/8/layout/hList6"/>
    <dgm:cxn modelId="{26132399-D497-4D74-B6D9-414BAEF72148}" type="presParOf" srcId="{E6A36334-4280-4F53-9B37-C0E67A3D9D1F}" destId="{3BBB9B0A-88AE-4A25-B911-DA607F35E00D}" srcOrd="1" destOrd="0" presId="urn:microsoft.com/office/officeart/2005/8/layout/hList6"/>
    <dgm:cxn modelId="{1CEFBDED-5C28-482D-9841-399C27B54627}" type="presParOf" srcId="{E6A36334-4280-4F53-9B37-C0E67A3D9D1F}" destId="{0A803C46-B29F-4D53-A0F8-25F4764C2F23}" srcOrd="2" destOrd="0" presId="urn:microsoft.com/office/officeart/2005/8/layout/hList6"/>
    <dgm:cxn modelId="{2D6605E8-40D4-4E0B-835D-633179D7CC18}" type="presParOf" srcId="{E6A36334-4280-4F53-9B37-C0E67A3D9D1F}" destId="{C223C482-3B48-4051-A902-5AFA927F7AA8}" srcOrd="3" destOrd="0" presId="urn:microsoft.com/office/officeart/2005/8/layout/hList6"/>
    <dgm:cxn modelId="{14994569-5E5E-4E35-BB76-E38AE30FEF81}" type="presParOf" srcId="{E6A36334-4280-4F53-9B37-C0E67A3D9D1F}" destId="{9186418D-9490-4C24-AAD7-1945C3DACFE1}" srcOrd="4" destOrd="0" presId="urn:microsoft.com/office/officeart/2005/8/layout/hList6"/>
    <dgm:cxn modelId="{34AA6233-2730-414C-AC15-71B956809385}" type="presParOf" srcId="{E6A36334-4280-4F53-9B37-C0E67A3D9D1F}" destId="{D4A56E9E-D14C-4BEB-905A-7E916BEC4A20}" srcOrd="5" destOrd="0" presId="urn:microsoft.com/office/officeart/2005/8/layout/hList6"/>
    <dgm:cxn modelId="{5B750A0E-BCD2-49E1-82EE-079A14BF1BA1}" type="presParOf" srcId="{E6A36334-4280-4F53-9B37-C0E67A3D9D1F}" destId="{DA2565AC-A5A4-4196-817E-A9B922EC2601}" srcOrd="6" destOrd="0" presId="urn:microsoft.com/office/officeart/2005/8/layout/hList6"/>
    <dgm:cxn modelId="{8725E232-E7D2-4341-94DB-6B46CE258BFB}" type="presParOf" srcId="{E6A36334-4280-4F53-9B37-C0E67A3D9D1F}" destId="{F51915E3-0B57-4519-9856-5EB45B86CC88}" srcOrd="7" destOrd="0" presId="urn:microsoft.com/office/officeart/2005/8/layout/hList6"/>
    <dgm:cxn modelId="{E090A8AA-628F-4D11-8941-11171FCAED9B}" type="presParOf" srcId="{E6A36334-4280-4F53-9B37-C0E67A3D9D1F}" destId="{7E727072-B38F-44B8-AA49-7FF8236888FC}" srcOrd="8" destOrd="0" presId="urn:microsoft.com/office/officeart/2005/8/layout/hList6"/>
    <dgm:cxn modelId="{FF34D92A-7410-4E60-8AA9-89135B7248FD}" type="presParOf" srcId="{E6A36334-4280-4F53-9B37-C0E67A3D9D1F}" destId="{4D441BF4-073D-45A8-BAAA-928933350EBF}" srcOrd="9" destOrd="0" presId="urn:microsoft.com/office/officeart/2005/8/layout/hList6"/>
    <dgm:cxn modelId="{6081E7DC-D1CB-4BDA-98DF-539750BFEAAC}" type="presParOf" srcId="{E6A36334-4280-4F53-9B37-C0E67A3D9D1F}" destId="{D1BFA164-0598-4F80-87CA-FFF0523B6E99}" srcOrd="1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EE9E1-CA4D-48FB-9914-91E1BDE9EAAC}">
      <dsp:nvSpPr>
        <dsp:cNvPr id="0" name=""/>
        <dsp:cNvSpPr/>
      </dsp:nvSpPr>
      <dsp:spPr>
        <a:xfrm>
          <a:off x="-6656212" y="-1018688"/>
          <a:ext cx="7928588" cy="7928588"/>
        </a:xfrm>
        <a:prstGeom prst="blockArc">
          <a:avLst>
            <a:gd name="adj1" fmla="val 18900000"/>
            <a:gd name="adj2" fmla="val 2700000"/>
            <a:gd name="adj3" fmla="val 272"/>
          </a:avLst>
        </a:pr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0127C2-B774-4B49-8DEC-7A6C835C2C59}">
      <dsp:nvSpPr>
        <dsp:cNvPr id="0" name=""/>
        <dsp:cNvSpPr/>
      </dsp:nvSpPr>
      <dsp:spPr>
        <a:xfrm>
          <a:off x="491915" y="284486"/>
          <a:ext cx="9661733"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IN" sz="2300" b="1" kern="1200" dirty="0">
              <a:latin typeface="Calibri" panose="020F0502020204030204" pitchFamily="34" charset="0"/>
              <a:ea typeface="Calibri" panose="020F0502020204030204" pitchFamily="34" charset="0"/>
              <a:cs typeface="Calibri" panose="020F0502020204030204" pitchFamily="34" charset="0"/>
            </a:rPr>
            <a:t>Table of Contents</a:t>
          </a:r>
        </a:p>
      </dsp:txBody>
      <dsp:txXfrm>
        <a:off x="518051" y="310622"/>
        <a:ext cx="9609461" cy="483121"/>
      </dsp:txXfrm>
    </dsp:sp>
    <dsp:sp modelId="{41C88CCD-38C4-472A-B5B8-48CFE950E5A2}">
      <dsp:nvSpPr>
        <dsp:cNvPr id="0" name=""/>
        <dsp:cNvSpPr/>
      </dsp:nvSpPr>
      <dsp:spPr>
        <a:xfrm>
          <a:off x="78647" y="200890"/>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2">
                    <a14:imgEffect>
                      <a14:sharpenSoften amount="-50000"/>
                    </a14:imgEffect>
                  </a14:imgLayer>
                </a14:imgProps>
              </a:ext>
            </a:extLst>
          </a:blip>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97FAAF5-BAE8-4EB6-92EE-C8D3C4EF0F77}">
      <dsp:nvSpPr>
        <dsp:cNvPr id="0" name=""/>
        <dsp:cNvSpPr/>
      </dsp:nvSpPr>
      <dsp:spPr>
        <a:xfrm>
          <a:off x="948129" y="1088047"/>
          <a:ext cx="9176887"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Introduction &amp; Problem Statement</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974265" y="1114183"/>
        <a:ext cx="9124615" cy="483121"/>
      </dsp:txXfrm>
    </dsp:sp>
    <dsp:sp modelId="{436CB1CE-E439-4FE4-8864-DFBACF3368E9}">
      <dsp:nvSpPr>
        <dsp:cNvPr id="0" name=""/>
        <dsp:cNvSpPr/>
      </dsp:nvSpPr>
      <dsp:spPr>
        <a:xfrm>
          <a:off x="563494" y="1004451"/>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38FCD1-BE1A-4BFD-B1C8-6D450AAD433A}">
      <dsp:nvSpPr>
        <dsp:cNvPr id="0" name=""/>
        <dsp:cNvSpPr/>
      </dsp:nvSpPr>
      <dsp:spPr>
        <a:xfrm>
          <a:off x="1213889" y="1891020"/>
          <a:ext cx="8911193"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Data Overview</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240025" y="1917156"/>
        <a:ext cx="8858921" cy="483121"/>
      </dsp:txXfrm>
    </dsp:sp>
    <dsp:sp modelId="{D709B3C2-1E56-4F19-A854-EFF2CA82C169}">
      <dsp:nvSpPr>
        <dsp:cNvPr id="0" name=""/>
        <dsp:cNvSpPr/>
      </dsp:nvSpPr>
      <dsp:spPr>
        <a:xfrm>
          <a:off x="829188" y="1807423"/>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BB83FC-556E-4E5A-813E-EC67C358C28C}">
      <dsp:nvSpPr>
        <dsp:cNvPr id="0" name=""/>
        <dsp:cNvSpPr/>
      </dsp:nvSpPr>
      <dsp:spPr>
        <a:xfrm>
          <a:off x="1298687" y="2694581"/>
          <a:ext cx="8826359" cy="535393"/>
        </a:xfrm>
        <a:prstGeom prst="round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Objective: KPIs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324823" y="2720717"/>
        <a:ext cx="8774087" cy="483121"/>
      </dsp:txXfrm>
    </dsp:sp>
    <dsp:sp modelId="{EE02CCCD-CE92-4D2A-BBA0-63CE9A1091BE}">
      <dsp:nvSpPr>
        <dsp:cNvPr id="0" name=""/>
        <dsp:cNvSpPr/>
      </dsp:nvSpPr>
      <dsp:spPr>
        <a:xfrm>
          <a:off x="914021" y="2610985"/>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06CC02-6096-464A-B65A-7204A3948F6D}">
      <dsp:nvSpPr>
        <dsp:cNvPr id="0" name=""/>
        <dsp:cNvSpPr/>
      </dsp:nvSpPr>
      <dsp:spPr>
        <a:xfrm>
          <a:off x="1163808" y="3481470"/>
          <a:ext cx="8911193"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Analysis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1163808" y="3481470"/>
        <a:ext cx="8911193" cy="535393"/>
      </dsp:txXfrm>
    </dsp:sp>
    <dsp:sp modelId="{C6A6142E-7F93-4423-BED1-011B151CADA1}">
      <dsp:nvSpPr>
        <dsp:cNvPr id="0" name=""/>
        <dsp:cNvSpPr/>
      </dsp:nvSpPr>
      <dsp:spPr>
        <a:xfrm>
          <a:off x="829188" y="3414546"/>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5696FED-B904-4C65-82D5-DDC73904E318}">
      <dsp:nvSpPr>
        <dsp:cNvPr id="0" name=""/>
        <dsp:cNvSpPr/>
      </dsp:nvSpPr>
      <dsp:spPr>
        <a:xfrm>
          <a:off x="898115" y="4284442"/>
          <a:ext cx="9176887"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a:latin typeface="Calibri" panose="020F0502020204030204" pitchFamily="34" charset="0"/>
              <a:ea typeface="Calibri" panose="020F0502020204030204" pitchFamily="34" charset="0"/>
              <a:cs typeface="Calibri" panose="020F0502020204030204" pitchFamily="34" charset="0"/>
            </a:rPr>
            <a:t>Recommendations </a:t>
          </a:r>
          <a:r>
            <a:rPr lang="en-US" sz="2300" b="1" kern="1200" dirty="0">
              <a:latin typeface="Calibri" panose="020F0502020204030204" pitchFamily="34" charset="0"/>
              <a:ea typeface="Calibri" panose="020F0502020204030204" pitchFamily="34" charset="0"/>
              <a:cs typeface="Calibri" panose="020F0502020204030204" pitchFamily="34" charset="0"/>
            </a:rPr>
            <a:t>&amp; Insights</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898115" y="4284442"/>
        <a:ext cx="9176887" cy="535393"/>
      </dsp:txXfrm>
    </dsp:sp>
    <dsp:sp modelId="{84ED8060-BBA3-4C3A-9353-BC951D70E29E}">
      <dsp:nvSpPr>
        <dsp:cNvPr id="0" name=""/>
        <dsp:cNvSpPr/>
      </dsp:nvSpPr>
      <dsp:spPr>
        <a:xfrm>
          <a:off x="563494" y="4217518"/>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211DBC-F367-4C43-AD69-CE12A05A4199}">
      <dsp:nvSpPr>
        <dsp:cNvPr id="0" name=""/>
        <dsp:cNvSpPr/>
      </dsp:nvSpPr>
      <dsp:spPr>
        <a:xfrm>
          <a:off x="413268" y="5088004"/>
          <a:ext cx="9661733" cy="535393"/>
        </a:xfrm>
        <a:prstGeom prst="rect">
          <a:avLst/>
        </a:prstGeom>
        <a:solidFill>
          <a:schemeClr val="accent1">
            <a:hueOff val="0"/>
            <a:satOff val="0"/>
            <a:lumOff val="0"/>
            <a:alphaOff val="0"/>
          </a:schemeClr>
        </a:solid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4968" tIns="58420" rIns="58420" bIns="58420" numCol="1" spcCol="1270" anchor="ctr" anchorCtr="0">
          <a:noAutofit/>
        </a:bodyPr>
        <a:lstStyle/>
        <a:p>
          <a:pPr marL="0" lvl="0" indent="0" algn="l" defTabSz="1022350">
            <a:lnSpc>
              <a:spcPct val="90000"/>
            </a:lnSpc>
            <a:spcBef>
              <a:spcPct val="0"/>
            </a:spcBef>
            <a:spcAft>
              <a:spcPct val="35000"/>
            </a:spcAft>
            <a:buNone/>
          </a:pPr>
          <a:r>
            <a:rPr lang="en-US" sz="2300" b="1" kern="1200" dirty="0">
              <a:latin typeface="Calibri" panose="020F0502020204030204" pitchFamily="34" charset="0"/>
              <a:ea typeface="Calibri" panose="020F0502020204030204" pitchFamily="34" charset="0"/>
              <a:cs typeface="Calibri" panose="020F0502020204030204" pitchFamily="34" charset="0"/>
            </a:rPr>
            <a:t>Conclusion</a:t>
          </a:r>
          <a:endParaRPr lang="en-IN" sz="2300" b="1" kern="1200" dirty="0">
            <a:latin typeface="Calibri" panose="020F0502020204030204" pitchFamily="34" charset="0"/>
            <a:ea typeface="Calibri" panose="020F0502020204030204" pitchFamily="34" charset="0"/>
            <a:cs typeface="Calibri" panose="020F0502020204030204" pitchFamily="34" charset="0"/>
          </a:endParaRPr>
        </a:p>
      </dsp:txBody>
      <dsp:txXfrm>
        <a:off x="413268" y="5088004"/>
        <a:ext cx="9661733" cy="535393"/>
      </dsp:txXfrm>
    </dsp:sp>
    <dsp:sp modelId="{B4FD08EB-6A99-4A9E-8868-ABAEAE3A04D8}">
      <dsp:nvSpPr>
        <dsp:cNvPr id="0" name=""/>
        <dsp:cNvSpPr/>
      </dsp:nvSpPr>
      <dsp:spPr>
        <a:xfrm>
          <a:off x="78647" y="5021079"/>
          <a:ext cx="669241" cy="669241"/>
        </a:xfrm>
        <a:prstGeom prst="ellipse">
          <a:avLst/>
        </a:prstGeom>
        <a:blipFill rotWithShape="0">
          <a:blip xmlns:r="http://schemas.openxmlformats.org/officeDocument/2006/relationships" r:embed="rId1">
            <a:extLst>
              <a:ext uri="{BEBA8EAE-BF5A-486C-A8C5-ECC9F3942E4B}">
                <a14:imgProps xmlns:a14="http://schemas.microsoft.com/office/drawing/2010/main">
                  <a14:imgLayer r:embed="rId3">
                    <a14:imgEffect>
                      <a14:sharpenSoften amount="-50000"/>
                    </a14:imgEffect>
                  </a14:imgLayer>
                </a14:imgProps>
              </a:ext>
            </a:extLst>
          </a:blip>
          <a:srcRect/>
          <a:stretch>
            <a:fillRect/>
          </a:stretch>
        </a:blip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DA49B8-7106-4A3A-A4F5-1ECF96A2951E}">
      <dsp:nvSpPr>
        <dsp:cNvPr id="0" name=""/>
        <dsp:cNvSpPr/>
      </dsp:nvSpPr>
      <dsp:spPr>
        <a:xfrm>
          <a:off x="0" y="2190"/>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FD314F-AAF0-40DA-BC50-DB00AA38B363}">
      <dsp:nvSpPr>
        <dsp:cNvPr id="0" name=""/>
        <dsp:cNvSpPr/>
      </dsp:nvSpPr>
      <dsp:spPr>
        <a:xfrm>
          <a:off x="0" y="2190"/>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mj-lt"/>
            <a:buNone/>
          </a:pPr>
          <a:r>
            <a:rPr lang="en-IN" sz="1800" b="1" kern="1200" dirty="0">
              <a:latin typeface="Calibri" panose="020F0502020204030204" pitchFamily="34" charset="0"/>
              <a:ea typeface="Calibri" panose="020F0502020204030204" pitchFamily="34" charset="0"/>
              <a:cs typeface="Calibri" panose="020F0502020204030204" pitchFamily="34" charset="0"/>
            </a:rPr>
            <a:t>Geographical Insights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190"/>
        <a:ext cx="2003742" cy="746982"/>
      </dsp:txXfrm>
    </dsp:sp>
    <dsp:sp modelId="{0ED660E1-8B35-4E09-A7EA-E01F3EDA5AF6}">
      <dsp:nvSpPr>
        <dsp:cNvPr id="0" name=""/>
        <dsp:cNvSpPr/>
      </dsp:nvSpPr>
      <dsp:spPr>
        <a:xfrm>
          <a:off x="2154023" y="36111"/>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the number of restaurants in each city and country to understand market density and potential growth areas</a:t>
          </a:r>
        </a:p>
      </dsp:txBody>
      <dsp:txXfrm>
        <a:off x="2154023" y="36111"/>
        <a:ext cx="7864688" cy="678411"/>
      </dsp:txXfrm>
    </dsp:sp>
    <dsp:sp modelId="{05376C68-8B74-4649-AA92-63A97EF7D52A}">
      <dsp:nvSpPr>
        <dsp:cNvPr id="0" name=""/>
        <dsp:cNvSpPr/>
      </dsp:nvSpPr>
      <dsp:spPr>
        <a:xfrm>
          <a:off x="2003742" y="714522"/>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488D8-A927-4FB9-9032-84C21E2C6225}">
      <dsp:nvSpPr>
        <dsp:cNvPr id="0" name=""/>
        <dsp:cNvSpPr/>
      </dsp:nvSpPr>
      <dsp:spPr>
        <a:xfrm>
          <a:off x="0" y="749172"/>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1270DF-C480-4B86-AD2F-7FC3F7D4509F}">
      <dsp:nvSpPr>
        <dsp:cNvPr id="0" name=""/>
        <dsp:cNvSpPr/>
      </dsp:nvSpPr>
      <dsp:spPr>
        <a:xfrm>
          <a:off x="0" y="749172"/>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Temporal Trends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749172"/>
        <a:ext cx="2003742" cy="746982"/>
      </dsp:txXfrm>
    </dsp:sp>
    <dsp:sp modelId="{3E1508C5-E6EE-4B3A-9D77-722B6CD82C8C}">
      <dsp:nvSpPr>
        <dsp:cNvPr id="0" name=""/>
        <dsp:cNvSpPr/>
      </dsp:nvSpPr>
      <dsp:spPr>
        <a:xfrm>
          <a:off x="2154023" y="783093"/>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Examine the number of restaurant openings by year, quarter, and month to identify trends and peak periods of growth</a:t>
          </a:r>
        </a:p>
      </dsp:txBody>
      <dsp:txXfrm>
        <a:off x="2154023" y="783093"/>
        <a:ext cx="7864688" cy="678411"/>
      </dsp:txXfrm>
    </dsp:sp>
    <dsp:sp modelId="{8C2D4118-F182-498A-BEBB-67EA4C9A54AD}">
      <dsp:nvSpPr>
        <dsp:cNvPr id="0" name=""/>
        <dsp:cNvSpPr/>
      </dsp:nvSpPr>
      <dsp:spPr>
        <a:xfrm>
          <a:off x="2003742" y="1461505"/>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FE606FA-5AF8-4B1F-9D18-0B3EB4EF5490}">
      <dsp:nvSpPr>
        <dsp:cNvPr id="0" name=""/>
        <dsp:cNvSpPr/>
      </dsp:nvSpPr>
      <dsp:spPr>
        <a:xfrm>
          <a:off x="0" y="1496155"/>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1481E-67FB-46A4-BC9E-4E2E2511D196}">
      <dsp:nvSpPr>
        <dsp:cNvPr id="0" name=""/>
        <dsp:cNvSpPr/>
      </dsp:nvSpPr>
      <dsp:spPr>
        <a:xfrm>
          <a:off x="0" y="1496155"/>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Customer Experience Metrics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1496155"/>
        <a:ext cx="2003742" cy="746982"/>
      </dsp:txXfrm>
    </dsp:sp>
    <dsp:sp modelId="{DCCC9CF6-E564-4DFD-818E-79D39DFF0094}">
      <dsp:nvSpPr>
        <dsp:cNvPr id="0" name=""/>
        <dsp:cNvSpPr/>
      </dsp:nvSpPr>
      <dsp:spPr>
        <a:xfrm>
          <a:off x="2154023" y="1530075"/>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SzPts val="1000"/>
            <a:buFont typeface="Courier New" panose="02070309020205020404" pitchFamily="49" charset="0"/>
            <a:buNone/>
          </a:pPr>
          <a:r>
            <a:rPr lang="en-IN" sz="1900" kern="1200" dirty="0">
              <a:latin typeface="Calibri" panose="020F0502020204030204" pitchFamily="34" charset="0"/>
              <a:ea typeface="Calibri" panose="020F0502020204030204" pitchFamily="34" charset="0"/>
              <a:cs typeface="Calibri" panose="020F0502020204030204" pitchFamily="34" charset="0"/>
            </a:rPr>
            <a:t>Categorize restaurants based on average ratings and </a:t>
          </a:r>
          <a:r>
            <a:rPr lang="en-IN" sz="1900" kern="1200" dirty="0" err="1">
              <a:latin typeface="Calibri" panose="020F0502020204030204" pitchFamily="34" charset="0"/>
              <a:ea typeface="Calibri" panose="020F0502020204030204" pitchFamily="34" charset="0"/>
              <a:cs typeface="Calibri" panose="020F0502020204030204" pitchFamily="34" charset="0"/>
            </a:rPr>
            <a:t>analyze</a:t>
          </a:r>
          <a:r>
            <a:rPr lang="en-IN" sz="1900" kern="1200" dirty="0">
              <a:latin typeface="Calibri" panose="020F0502020204030204" pitchFamily="34" charset="0"/>
              <a:ea typeface="Calibri" panose="020F0502020204030204" pitchFamily="34" charset="0"/>
              <a:cs typeface="Calibri" panose="020F0502020204030204" pitchFamily="34" charset="0"/>
            </a:rPr>
            <a:t> the distribution to assess service quality across locations</a:t>
          </a:r>
        </a:p>
      </dsp:txBody>
      <dsp:txXfrm>
        <a:off x="2154023" y="1530075"/>
        <a:ext cx="7864688" cy="678411"/>
      </dsp:txXfrm>
    </dsp:sp>
    <dsp:sp modelId="{272AA330-2B73-4C5F-A56E-8D6ED39CAD42}">
      <dsp:nvSpPr>
        <dsp:cNvPr id="0" name=""/>
        <dsp:cNvSpPr/>
      </dsp:nvSpPr>
      <dsp:spPr>
        <a:xfrm>
          <a:off x="2003742" y="2208487"/>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118773-5F4A-4989-8A06-D6AF6F3A8AF6}">
      <dsp:nvSpPr>
        <dsp:cNvPr id="0" name=""/>
        <dsp:cNvSpPr/>
      </dsp:nvSpPr>
      <dsp:spPr>
        <a:xfrm>
          <a:off x="0" y="224313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FE9AF8-D7E1-4AFC-860D-2FD521F03862}">
      <dsp:nvSpPr>
        <dsp:cNvPr id="0" name=""/>
        <dsp:cNvSpPr/>
      </dsp:nvSpPr>
      <dsp:spPr>
        <a:xfrm>
          <a:off x="0" y="2243137"/>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Font typeface="+mj-lt"/>
            <a:buNone/>
          </a:pPr>
          <a:r>
            <a:rPr lang="en-IN" sz="1800" b="1" kern="1200" dirty="0">
              <a:latin typeface="Calibri" panose="020F0502020204030204" pitchFamily="34" charset="0"/>
              <a:ea typeface="Calibri" panose="020F0502020204030204" pitchFamily="34" charset="0"/>
              <a:cs typeface="Calibri" panose="020F0502020204030204" pitchFamily="34" charset="0"/>
            </a:rPr>
            <a:t>Pricing Analysis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243137"/>
        <a:ext cx="2003742" cy="746982"/>
      </dsp:txXfrm>
    </dsp:sp>
    <dsp:sp modelId="{027D0441-2686-4D78-9D42-356A1FBC2A06}">
      <dsp:nvSpPr>
        <dsp:cNvPr id="0" name=""/>
        <dsp:cNvSpPr/>
      </dsp:nvSpPr>
      <dsp:spPr>
        <a:xfrm>
          <a:off x="2154023" y="2277058"/>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how many restaurants fall within each range to identify affordability levels</a:t>
          </a:r>
        </a:p>
      </dsp:txBody>
      <dsp:txXfrm>
        <a:off x="2154023" y="2277058"/>
        <a:ext cx="7864688" cy="678411"/>
      </dsp:txXfrm>
    </dsp:sp>
    <dsp:sp modelId="{7AC4F144-0809-4956-AD23-30369D3EED3B}">
      <dsp:nvSpPr>
        <dsp:cNvPr id="0" name=""/>
        <dsp:cNvSpPr/>
      </dsp:nvSpPr>
      <dsp:spPr>
        <a:xfrm>
          <a:off x="2003742" y="2955469"/>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17DE9C6-EE7D-4688-BFAF-34126D35497B}">
      <dsp:nvSpPr>
        <dsp:cNvPr id="0" name=""/>
        <dsp:cNvSpPr/>
      </dsp:nvSpPr>
      <dsp:spPr>
        <a:xfrm>
          <a:off x="0" y="2990119"/>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50257-6A9F-4E99-AED3-31049E3D6889}">
      <dsp:nvSpPr>
        <dsp:cNvPr id="0" name=""/>
        <dsp:cNvSpPr/>
      </dsp:nvSpPr>
      <dsp:spPr>
        <a:xfrm>
          <a:off x="0" y="2990119"/>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Service Features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2990119"/>
        <a:ext cx="2003742" cy="746982"/>
      </dsp:txXfrm>
    </dsp:sp>
    <dsp:sp modelId="{591A852B-95BF-435D-904E-9750731CB173}">
      <dsp:nvSpPr>
        <dsp:cNvPr id="0" name=""/>
        <dsp:cNvSpPr/>
      </dsp:nvSpPr>
      <dsp:spPr>
        <a:xfrm>
          <a:off x="2154023" y="3024040"/>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Calculate the percentage of restaurants offering table bookings and online delivery to evaluate the adoption of customer-centric services</a:t>
          </a:r>
        </a:p>
      </dsp:txBody>
      <dsp:txXfrm>
        <a:off x="2154023" y="3024040"/>
        <a:ext cx="7864688" cy="678411"/>
      </dsp:txXfrm>
    </dsp:sp>
    <dsp:sp modelId="{718118D1-4B60-40BD-9FE9-DD99BC7E4C33}">
      <dsp:nvSpPr>
        <dsp:cNvPr id="0" name=""/>
        <dsp:cNvSpPr/>
      </dsp:nvSpPr>
      <dsp:spPr>
        <a:xfrm>
          <a:off x="2003742" y="3702452"/>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814BA38-0B47-4507-B4CE-F5E3F4577071}">
      <dsp:nvSpPr>
        <dsp:cNvPr id="0" name=""/>
        <dsp:cNvSpPr/>
      </dsp:nvSpPr>
      <dsp:spPr>
        <a:xfrm>
          <a:off x="0" y="3737102"/>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9DD7BD-AA83-4C93-98A9-5180F2040381}">
      <dsp:nvSpPr>
        <dsp:cNvPr id="0" name=""/>
        <dsp:cNvSpPr/>
      </dsp:nvSpPr>
      <dsp:spPr>
        <a:xfrm>
          <a:off x="0" y="3737102"/>
          <a:ext cx="2003742" cy="74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IN" sz="1800" b="1" kern="1200" dirty="0">
              <a:latin typeface="Calibri" panose="020F0502020204030204" pitchFamily="34" charset="0"/>
              <a:ea typeface="Calibri" panose="020F0502020204030204" pitchFamily="34" charset="0"/>
              <a:cs typeface="Calibri" panose="020F0502020204030204" pitchFamily="34" charset="0"/>
            </a:rPr>
            <a:t>Culinary and Location Insights</a:t>
          </a:r>
          <a:endParaRPr lang="en-IN" sz="1800" kern="1200" dirty="0">
            <a:latin typeface="Calibri" panose="020F0502020204030204" pitchFamily="34" charset="0"/>
            <a:ea typeface="Calibri" panose="020F0502020204030204" pitchFamily="34" charset="0"/>
            <a:cs typeface="Calibri" panose="020F0502020204030204" pitchFamily="34" charset="0"/>
          </a:endParaRPr>
        </a:p>
      </dsp:txBody>
      <dsp:txXfrm>
        <a:off x="0" y="3737102"/>
        <a:ext cx="2003742" cy="746982"/>
      </dsp:txXfrm>
    </dsp:sp>
    <dsp:sp modelId="{E456531C-BA73-410D-803A-B9049490E942}">
      <dsp:nvSpPr>
        <dsp:cNvPr id="0" name=""/>
        <dsp:cNvSpPr/>
      </dsp:nvSpPr>
      <dsp:spPr>
        <a:xfrm>
          <a:off x="2154023" y="3771022"/>
          <a:ext cx="7864688" cy="678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latin typeface="Calibri" panose="020F0502020204030204" pitchFamily="34" charset="0"/>
              <a:ea typeface="Calibri" panose="020F0502020204030204" pitchFamily="34" charset="0"/>
              <a:cs typeface="Calibri" panose="020F0502020204030204" pitchFamily="34" charset="0"/>
            </a:rPr>
            <a:t>Determine the popular cuisines based on location to understand regional preferences and tailor offerings accordingly</a:t>
          </a:r>
        </a:p>
      </dsp:txBody>
      <dsp:txXfrm>
        <a:off x="2154023" y="3771022"/>
        <a:ext cx="7864688" cy="678411"/>
      </dsp:txXfrm>
    </dsp:sp>
    <dsp:sp modelId="{995D8B98-E15B-48B5-9393-971DDFBAE132}">
      <dsp:nvSpPr>
        <dsp:cNvPr id="0" name=""/>
        <dsp:cNvSpPr/>
      </dsp:nvSpPr>
      <dsp:spPr>
        <a:xfrm>
          <a:off x="2003742" y="4449434"/>
          <a:ext cx="8014969" cy="0"/>
        </a:xfrm>
        <a:prstGeom prst="line">
          <a:avLst/>
        </a:prstGeom>
        <a:solidFill>
          <a:schemeClr val="accent1">
            <a:hueOff val="0"/>
            <a:satOff val="0"/>
            <a:lumOff val="0"/>
            <a:alphaOff val="0"/>
          </a:schemeClr>
        </a:solidFill>
        <a:ln w="15875"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58B84-AB4A-43B4-8477-312E4A2BB01C}">
      <dsp:nvSpPr>
        <dsp:cNvPr id="0" name=""/>
        <dsp:cNvSpPr/>
      </dsp:nvSpPr>
      <dsp:spPr>
        <a:xfrm>
          <a:off x="3402210" y="2027152"/>
          <a:ext cx="1558527" cy="178522"/>
        </a:xfrm>
        <a:custGeom>
          <a:avLst/>
          <a:gdLst/>
          <a:ahLst/>
          <a:cxnLst/>
          <a:rect l="0" t="0" r="0" b="0"/>
          <a:pathLst>
            <a:path>
              <a:moveTo>
                <a:pt x="0" y="0"/>
              </a:moveTo>
              <a:lnTo>
                <a:pt x="0" y="89969"/>
              </a:lnTo>
              <a:lnTo>
                <a:pt x="1558527" y="89969"/>
              </a:lnTo>
              <a:lnTo>
                <a:pt x="1558527"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C0419-D08A-48CC-AA2A-1B74D46F89C8}">
      <dsp:nvSpPr>
        <dsp:cNvPr id="0" name=""/>
        <dsp:cNvSpPr/>
      </dsp:nvSpPr>
      <dsp:spPr>
        <a:xfrm>
          <a:off x="3356490" y="2027152"/>
          <a:ext cx="91440" cy="178522"/>
        </a:xfrm>
        <a:custGeom>
          <a:avLst/>
          <a:gdLst/>
          <a:ahLst/>
          <a:cxnLst/>
          <a:rect l="0" t="0" r="0" b="0"/>
          <a:pathLst>
            <a:path>
              <a:moveTo>
                <a:pt x="45720" y="0"/>
              </a:moveTo>
              <a:lnTo>
                <a:pt x="4572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7ECCDB-085B-4968-B66A-6F3BA975EF3D}">
      <dsp:nvSpPr>
        <dsp:cNvPr id="0" name=""/>
        <dsp:cNvSpPr/>
      </dsp:nvSpPr>
      <dsp:spPr>
        <a:xfrm>
          <a:off x="1843682" y="2027152"/>
          <a:ext cx="1558527" cy="178522"/>
        </a:xfrm>
        <a:custGeom>
          <a:avLst/>
          <a:gdLst/>
          <a:ahLst/>
          <a:cxnLst/>
          <a:rect l="0" t="0" r="0" b="0"/>
          <a:pathLst>
            <a:path>
              <a:moveTo>
                <a:pt x="1558527" y="0"/>
              </a:moveTo>
              <a:lnTo>
                <a:pt x="1558527" y="89969"/>
              </a:lnTo>
              <a:lnTo>
                <a:pt x="0" y="89969"/>
              </a:lnTo>
              <a:lnTo>
                <a:pt x="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ED6723-F720-424E-A6C0-CEA5505B7334}">
      <dsp:nvSpPr>
        <dsp:cNvPr id="0" name=""/>
        <dsp:cNvSpPr/>
      </dsp:nvSpPr>
      <dsp:spPr>
        <a:xfrm>
          <a:off x="1732061" y="1281892"/>
          <a:ext cx="1670148" cy="178522"/>
        </a:xfrm>
        <a:custGeom>
          <a:avLst/>
          <a:gdLst/>
          <a:ahLst/>
          <a:cxnLst/>
          <a:rect l="0" t="0" r="0" b="0"/>
          <a:pathLst>
            <a:path>
              <a:moveTo>
                <a:pt x="0" y="0"/>
              </a:moveTo>
              <a:lnTo>
                <a:pt x="0" y="89969"/>
              </a:lnTo>
              <a:lnTo>
                <a:pt x="1670148" y="89969"/>
              </a:lnTo>
              <a:lnTo>
                <a:pt x="1670148" y="1785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F15DBB-19F6-4D5D-88DE-7814AF32313D}">
      <dsp:nvSpPr>
        <dsp:cNvPr id="0" name=""/>
        <dsp:cNvSpPr/>
      </dsp:nvSpPr>
      <dsp:spPr>
        <a:xfrm>
          <a:off x="239434" y="2027152"/>
          <a:ext cx="91440" cy="178522"/>
        </a:xfrm>
        <a:custGeom>
          <a:avLst/>
          <a:gdLst/>
          <a:ahLst/>
          <a:cxnLst/>
          <a:rect l="0" t="0" r="0" b="0"/>
          <a:pathLst>
            <a:path>
              <a:moveTo>
                <a:pt x="45720" y="0"/>
              </a:moveTo>
              <a:lnTo>
                <a:pt x="45720" y="178522"/>
              </a:lnTo>
            </a:path>
          </a:pathLst>
        </a:custGeom>
        <a:noFill/>
        <a:ln w="1587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55436F-F1F5-4E01-B3C8-CD216024AE4F}">
      <dsp:nvSpPr>
        <dsp:cNvPr id="0" name=""/>
        <dsp:cNvSpPr/>
      </dsp:nvSpPr>
      <dsp:spPr>
        <a:xfrm>
          <a:off x="285154" y="1281892"/>
          <a:ext cx="1446906" cy="178522"/>
        </a:xfrm>
        <a:custGeom>
          <a:avLst/>
          <a:gdLst/>
          <a:ahLst/>
          <a:cxnLst/>
          <a:rect l="0" t="0" r="0" b="0"/>
          <a:pathLst>
            <a:path>
              <a:moveTo>
                <a:pt x="1446906" y="0"/>
              </a:moveTo>
              <a:lnTo>
                <a:pt x="1446906" y="89969"/>
              </a:lnTo>
              <a:lnTo>
                <a:pt x="0" y="89969"/>
              </a:lnTo>
              <a:lnTo>
                <a:pt x="0" y="178522"/>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BC4494-ED03-4267-B402-A844170B5E68}">
      <dsp:nvSpPr>
        <dsp:cNvPr id="0" name=""/>
        <dsp:cNvSpPr/>
      </dsp:nvSpPr>
      <dsp:spPr>
        <a:xfrm>
          <a:off x="1448692" y="715155"/>
          <a:ext cx="566737" cy="56673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AC7CA-F9AD-48AE-9B6E-B80CDA07992F}">
      <dsp:nvSpPr>
        <dsp:cNvPr id="0" name=""/>
        <dsp:cNvSpPr/>
      </dsp:nvSpPr>
      <dsp:spPr>
        <a:xfrm>
          <a:off x="2039840" y="732786"/>
          <a:ext cx="1296590"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Zomato Data Set</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2039840" y="732786"/>
        <a:ext cx="1296590" cy="566737"/>
      </dsp:txXfrm>
    </dsp:sp>
    <dsp:sp modelId="{FBF7BD9A-B643-40A7-96EC-8EA4D4EB12E3}">
      <dsp:nvSpPr>
        <dsp:cNvPr id="0" name=""/>
        <dsp:cNvSpPr/>
      </dsp:nvSpPr>
      <dsp:spPr>
        <a:xfrm>
          <a:off x="1785" y="1460414"/>
          <a:ext cx="566737" cy="566737"/>
        </a:xfrm>
        <a:prstGeom prst="ellipse">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B82574-839F-48B5-B7F0-1FE97EE538BD}">
      <dsp:nvSpPr>
        <dsp:cNvPr id="0" name=""/>
        <dsp:cNvSpPr/>
      </dsp:nvSpPr>
      <dsp:spPr>
        <a:xfrm>
          <a:off x="568523" y="145899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15 Countries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68523" y="1458997"/>
        <a:ext cx="850106" cy="566737"/>
      </dsp:txXfrm>
    </dsp:sp>
    <dsp:sp modelId="{E3B1593E-A624-4698-99BD-D76B9F707204}">
      <dsp:nvSpPr>
        <dsp:cNvPr id="0" name=""/>
        <dsp:cNvSpPr/>
      </dsp:nvSpPr>
      <dsp:spPr>
        <a:xfrm>
          <a:off x="1785" y="2205674"/>
          <a:ext cx="566737" cy="566737"/>
        </a:xfrm>
        <a:prstGeom prst="ellipse">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6738C5-B6B0-46EA-836B-982168FB28CD}">
      <dsp:nvSpPr>
        <dsp:cNvPr id="0" name=""/>
        <dsp:cNvSpPr/>
      </dsp:nvSpPr>
      <dsp:spPr>
        <a:xfrm>
          <a:off x="568523"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141 Cities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68523" y="2204257"/>
        <a:ext cx="850106" cy="566737"/>
      </dsp:txXfrm>
    </dsp:sp>
    <dsp:sp modelId="{18AFEA89-3681-4856-A5B5-8659FBD8DEE9}">
      <dsp:nvSpPr>
        <dsp:cNvPr id="0" name=""/>
        <dsp:cNvSpPr/>
      </dsp:nvSpPr>
      <dsp:spPr>
        <a:xfrm>
          <a:off x="3118841" y="1460414"/>
          <a:ext cx="566737" cy="566737"/>
        </a:xfrm>
        <a:prstGeom prst="ellipse">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3A0C7F-0DE9-439D-9C85-1A43A6414058}">
      <dsp:nvSpPr>
        <dsp:cNvPr id="0" name=""/>
        <dsp:cNvSpPr/>
      </dsp:nvSpPr>
      <dsp:spPr>
        <a:xfrm>
          <a:off x="3685579" y="145899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9551 Restaurants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3685579" y="1458997"/>
        <a:ext cx="850106" cy="566737"/>
      </dsp:txXfrm>
    </dsp:sp>
    <dsp:sp modelId="{E135ED6A-41FF-4C0B-8E39-F515837B34A9}">
      <dsp:nvSpPr>
        <dsp:cNvPr id="0" name=""/>
        <dsp:cNvSpPr/>
      </dsp:nvSpPr>
      <dsp:spPr>
        <a:xfrm>
          <a:off x="1560313" y="2205674"/>
          <a:ext cx="566737" cy="566737"/>
        </a:xfrm>
        <a:prstGeom prst="ellipse">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0C307-C55D-4939-9518-C1FF203697C4}">
      <dsp:nvSpPr>
        <dsp:cNvPr id="0" name=""/>
        <dsp:cNvSpPr/>
      </dsp:nvSpPr>
      <dsp:spPr>
        <a:xfrm>
          <a:off x="2127051"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1825 Cuisine Served</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2127051" y="2204257"/>
        <a:ext cx="850106" cy="566737"/>
      </dsp:txXfrm>
    </dsp:sp>
    <dsp:sp modelId="{D5CE529C-7399-4718-B57C-E6089B526421}">
      <dsp:nvSpPr>
        <dsp:cNvPr id="0" name=""/>
        <dsp:cNvSpPr/>
      </dsp:nvSpPr>
      <dsp:spPr>
        <a:xfrm>
          <a:off x="3118841" y="2205674"/>
          <a:ext cx="566737" cy="566737"/>
        </a:xfrm>
        <a:prstGeom prst="ellipse">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897E6F-35A2-4476-A389-F497A6AC0EA4}">
      <dsp:nvSpPr>
        <dsp:cNvPr id="0" name=""/>
        <dsp:cNvSpPr/>
      </dsp:nvSpPr>
      <dsp:spPr>
        <a:xfrm>
          <a:off x="3685579"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2.89 Average Rating</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3685579" y="2204257"/>
        <a:ext cx="850106" cy="566737"/>
      </dsp:txXfrm>
    </dsp:sp>
    <dsp:sp modelId="{0E9B58CC-1E82-43DA-82D2-1175FB9DA486}">
      <dsp:nvSpPr>
        <dsp:cNvPr id="0" name=""/>
        <dsp:cNvSpPr/>
      </dsp:nvSpPr>
      <dsp:spPr>
        <a:xfrm>
          <a:off x="4677369" y="2205674"/>
          <a:ext cx="566737" cy="566737"/>
        </a:xfrm>
        <a:prstGeom prst="ellipse">
          <a:avLst/>
        </a:prstGeom>
        <a:blipFill>
          <a:blip xmlns:r="http://schemas.openxmlformats.org/officeDocument/2006/relationships" r:embed="rId12">
            <a:extLst>
              <a:ext uri="{96DAC541-7B7A-43D3-8B79-37D633B846F1}">
                <asvg:svgBlip xmlns:asvg="http://schemas.microsoft.com/office/drawing/2016/SVG/main" r:embed="rId13"/>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CE82B1-286C-4B67-8E74-89B3D6392CFC}">
      <dsp:nvSpPr>
        <dsp:cNvPr id="0" name=""/>
        <dsp:cNvSpPr/>
      </dsp:nvSpPr>
      <dsp:spPr>
        <a:xfrm>
          <a:off x="5244106" y="2204257"/>
          <a:ext cx="850106" cy="566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rPr>
            <a:t>1498K Votes</a:t>
          </a:r>
          <a:endParaRPr lang="en-IN" sz="1100" b="1" kern="12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dsp:txBody>
      <dsp:txXfrm>
        <a:off x="5244106" y="2204257"/>
        <a:ext cx="850106" cy="5667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DD893-ED94-4516-A1DD-C1D57674FFFF}">
      <dsp:nvSpPr>
        <dsp:cNvPr id="0" name=""/>
        <dsp:cNvSpPr/>
      </dsp:nvSpPr>
      <dsp:spPr>
        <a:xfrm>
          <a:off x="736709" y="0"/>
          <a:ext cx="8349369" cy="5850192"/>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4561C-47EF-415A-A2EC-350B865D747A}">
      <dsp:nvSpPr>
        <dsp:cNvPr id="0" name=""/>
        <dsp:cNvSpPr/>
      </dsp:nvSpPr>
      <dsp:spPr>
        <a:xfrm>
          <a:off x="1918"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latin typeface="Calibri" panose="020F0502020204030204" pitchFamily="34" charset="0"/>
              <a:ea typeface="Calibri" panose="020F0502020204030204" pitchFamily="34" charset="0"/>
              <a:cs typeface="Calibri" panose="020F0502020204030204" pitchFamily="34" charset="0"/>
            </a:rPr>
            <a:t>Cost </a:t>
          </a:r>
          <a:r>
            <a:rPr lang="en-IN" sz="1100" b="1" kern="1200" dirty="0">
              <a:latin typeface="Calibri" panose="020F0502020204030204" pitchFamily="34" charset="0"/>
              <a:ea typeface="Calibri" panose="020F0502020204030204" pitchFamily="34" charset="0"/>
              <a:cs typeface="Calibri" panose="020F0502020204030204" pitchFamily="34" charset="0"/>
            </a:rPr>
            <a:t>Standardization</a:t>
          </a:r>
        </a:p>
      </dsp:txBody>
      <dsp:txXfrm>
        <a:off x="61833" y="1814972"/>
        <a:ext cx="1107538" cy="2220246"/>
      </dsp:txXfrm>
    </dsp:sp>
    <dsp:sp modelId="{9C49F4C3-7675-47AA-9B85-C9D1D5340E03}">
      <dsp:nvSpPr>
        <dsp:cNvPr id="0" name=""/>
        <dsp:cNvSpPr/>
      </dsp:nvSpPr>
      <dsp:spPr>
        <a:xfrm>
          <a:off x="1433848"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Geographical Analysis</a:t>
          </a:r>
        </a:p>
      </dsp:txBody>
      <dsp:txXfrm>
        <a:off x="1493763" y="1814972"/>
        <a:ext cx="1107538" cy="2220246"/>
      </dsp:txXfrm>
    </dsp:sp>
    <dsp:sp modelId="{7B59657C-4667-4616-A69C-EA7E08C396C0}">
      <dsp:nvSpPr>
        <dsp:cNvPr id="0" name=""/>
        <dsp:cNvSpPr/>
      </dsp:nvSpPr>
      <dsp:spPr>
        <a:xfrm>
          <a:off x="286577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Restaurant Opening Trend</a:t>
          </a:r>
        </a:p>
      </dsp:txBody>
      <dsp:txXfrm>
        <a:off x="2925694" y="1814972"/>
        <a:ext cx="1107538" cy="2220246"/>
      </dsp:txXfrm>
    </dsp:sp>
    <dsp:sp modelId="{898D2F40-EEB8-499E-94C7-8C85AF8D826D}">
      <dsp:nvSpPr>
        <dsp:cNvPr id="0" name=""/>
        <dsp:cNvSpPr/>
      </dsp:nvSpPr>
      <dsp:spPr>
        <a:xfrm>
          <a:off x="429770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Customer Feedback</a:t>
          </a:r>
        </a:p>
      </dsp:txBody>
      <dsp:txXfrm>
        <a:off x="4357624" y="1814972"/>
        <a:ext cx="1107538" cy="2220246"/>
      </dsp:txXfrm>
    </dsp:sp>
    <dsp:sp modelId="{3526A2F7-F9F3-4A81-80DF-CBC1364A3634}">
      <dsp:nvSpPr>
        <dsp:cNvPr id="0" name=""/>
        <dsp:cNvSpPr/>
      </dsp:nvSpPr>
      <dsp:spPr>
        <a:xfrm>
          <a:off x="5729639"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Pricing Strategy</a:t>
          </a:r>
        </a:p>
      </dsp:txBody>
      <dsp:txXfrm>
        <a:off x="5789554" y="1814972"/>
        <a:ext cx="1107538" cy="2220246"/>
      </dsp:txXfrm>
    </dsp:sp>
    <dsp:sp modelId="{9B65C28A-5F60-4A2A-9E0A-3F53011515D0}">
      <dsp:nvSpPr>
        <dsp:cNvPr id="0" name=""/>
        <dsp:cNvSpPr/>
      </dsp:nvSpPr>
      <dsp:spPr>
        <a:xfrm>
          <a:off x="7161570"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Service Offerings</a:t>
          </a:r>
        </a:p>
      </dsp:txBody>
      <dsp:txXfrm>
        <a:off x="7221485" y="1814972"/>
        <a:ext cx="1107538" cy="2220246"/>
      </dsp:txXfrm>
    </dsp:sp>
    <dsp:sp modelId="{5A5B16AA-ED81-4AF4-80B5-DF231A43DB11}">
      <dsp:nvSpPr>
        <dsp:cNvPr id="0" name=""/>
        <dsp:cNvSpPr/>
      </dsp:nvSpPr>
      <dsp:spPr>
        <a:xfrm>
          <a:off x="8593500" y="1755057"/>
          <a:ext cx="1227368" cy="2340076"/>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IN" sz="1100" b="1" kern="1200" dirty="0">
              <a:latin typeface="Calibri" panose="020F0502020204030204" pitchFamily="34" charset="0"/>
              <a:ea typeface="Calibri" panose="020F0502020204030204" pitchFamily="34" charset="0"/>
              <a:cs typeface="Calibri" panose="020F0502020204030204" pitchFamily="34" charset="0"/>
            </a:rPr>
            <a:t>Analyse Regional Cuisine Preferences</a:t>
          </a:r>
        </a:p>
      </dsp:txBody>
      <dsp:txXfrm>
        <a:off x="8653415" y="1814972"/>
        <a:ext cx="1107538" cy="22202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B89B11-B816-497A-AE55-A58B1AD30A29}">
      <dsp:nvSpPr>
        <dsp:cNvPr id="0" name=""/>
        <dsp:cNvSpPr/>
      </dsp:nvSpPr>
      <dsp:spPr>
        <a:xfrm>
          <a:off x="0" y="563"/>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E3DFA3-DFAA-4268-8EED-9ECDF32247F9}">
      <dsp:nvSpPr>
        <dsp:cNvPr id="0" name=""/>
        <dsp:cNvSpPr/>
      </dsp:nvSpPr>
      <dsp:spPr>
        <a:xfrm>
          <a:off x="0" y="563"/>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Out of 9,551 restaurants, 91% (8,652) are located in India, with New Delhi hosting the highest number of restaurants (5,473). The United States ranks second with 434 restaurants across 35 cities, averaging 12 restaurants per city.</a:t>
          </a:r>
        </a:p>
      </dsp:txBody>
      <dsp:txXfrm>
        <a:off x="0" y="563"/>
        <a:ext cx="10018712" cy="512790"/>
      </dsp:txXfrm>
    </dsp:sp>
    <dsp:sp modelId="{7CD83310-AEFF-4A76-915D-E0EF6FF9DA30}">
      <dsp:nvSpPr>
        <dsp:cNvPr id="0" name=""/>
        <dsp:cNvSpPr/>
      </dsp:nvSpPr>
      <dsp:spPr>
        <a:xfrm>
          <a:off x="0" y="513354"/>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6B4DD6-58A4-4B78-9EF9-44F06B6AE671}">
      <dsp:nvSpPr>
        <dsp:cNvPr id="0" name=""/>
        <dsp:cNvSpPr/>
      </dsp:nvSpPr>
      <dsp:spPr>
        <a:xfrm>
          <a:off x="0" y="513354"/>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Approximately 99% of restaurants (9,489) fall under the $0–$100 bucket due to affordable dining options and currency conversion. In India, 7,531 restaurants have an average cost for two under or equal to $12</a:t>
          </a:r>
        </a:p>
      </dsp:txBody>
      <dsp:txXfrm>
        <a:off x="0" y="513354"/>
        <a:ext cx="10018712" cy="512790"/>
      </dsp:txXfrm>
    </dsp:sp>
    <dsp:sp modelId="{99627AAC-9453-4E94-B38E-642FAADF46DE}">
      <dsp:nvSpPr>
        <dsp:cNvPr id="0" name=""/>
        <dsp:cNvSpPr/>
      </dsp:nvSpPr>
      <dsp:spPr>
        <a:xfrm>
          <a:off x="0" y="1026145"/>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AFA4FC-1056-4FB8-B38F-0C505EF9CCFB}">
      <dsp:nvSpPr>
        <dsp:cNvPr id="0" name=""/>
        <dsp:cNvSpPr/>
      </dsp:nvSpPr>
      <dsp:spPr>
        <a:xfrm>
          <a:off x="0" y="1026145"/>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Around 38% of restaurants have a rating of 2 or below, indicating the need for quality improvement, especially in India, where the average rating is 2.7. Only 14% of restaurants achieve the highest rating of 4 or above, with the Philippines and Turkey leading this metric.</a:t>
          </a:r>
        </a:p>
      </dsp:txBody>
      <dsp:txXfrm>
        <a:off x="0" y="1026145"/>
        <a:ext cx="10018712" cy="512790"/>
      </dsp:txXfrm>
    </dsp:sp>
    <dsp:sp modelId="{4F785D67-0510-4CC4-87D9-1B425243725F}">
      <dsp:nvSpPr>
        <dsp:cNvPr id="0" name=""/>
        <dsp:cNvSpPr/>
      </dsp:nvSpPr>
      <dsp:spPr>
        <a:xfrm>
          <a:off x="0" y="1538936"/>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37881A-B3D3-49D5-A0FD-2E7870260399}">
      <dsp:nvSpPr>
        <dsp:cNvPr id="0" name=""/>
        <dsp:cNvSpPr/>
      </dsp:nvSpPr>
      <dsp:spPr>
        <a:xfrm>
          <a:off x="0" y="1538936"/>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87% of restaurants lack online table booking, with offline preferences in countries like Australia and the United States. In India, only 13% of restaurants, including 5,473 in New Delhi, offer this feature</a:t>
          </a:r>
        </a:p>
      </dsp:txBody>
      <dsp:txXfrm>
        <a:off x="0" y="1538936"/>
        <a:ext cx="10018712" cy="512790"/>
      </dsp:txXfrm>
    </dsp:sp>
    <dsp:sp modelId="{024F020B-FCD0-4CA2-AD4D-BC93D9EB5A10}">
      <dsp:nvSpPr>
        <dsp:cNvPr id="0" name=""/>
        <dsp:cNvSpPr/>
      </dsp:nvSpPr>
      <dsp:spPr>
        <a:xfrm>
          <a:off x="0" y="205172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845A0-A76D-4FF7-82B7-751F4A38F084}">
      <dsp:nvSpPr>
        <dsp:cNvPr id="0" name=""/>
        <dsp:cNvSpPr/>
      </dsp:nvSpPr>
      <dsp:spPr>
        <a:xfrm>
          <a:off x="0" y="2051727"/>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Only 25.55% of restaurants (2,451) provide online delivery, a feature limited to India and the UAE. In India, just 19 of 43 cities offer online delivery, with New Delhi leading at 27% coverage.</a:t>
          </a:r>
        </a:p>
      </dsp:txBody>
      <dsp:txXfrm>
        <a:off x="0" y="2051727"/>
        <a:ext cx="10018712" cy="512790"/>
      </dsp:txXfrm>
    </dsp:sp>
    <dsp:sp modelId="{94A87C89-8266-46BE-924A-5FE30C00EF3A}">
      <dsp:nvSpPr>
        <dsp:cNvPr id="0" name=""/>
        <dsp:cNvSpPr/>
      </dsp:nvSpPr>
      <dsp:spPr>
        <a:xfrm>
          <a:off x="0" y="2564517"/>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B5EFFA-27F4-4402-91C5-D6DBA329675F}">
      <dsp:nvSpPr>
        <dsp:cNvPr id="0" name=""/>
        <dsp:cNvSpPr/>
      </dsp:nvSpPr>
      <dsp:spPr>
        <a:xfrm>
          <a:off x="0" y="2564517"/>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sp:txBody>
      <dsp:txXfrm>
        <a:off x="0" y="2564517"/>
        <a:ext cx="10018712" cy="512790"/>
      </dsp:txXfrm>
    </dsp:sp>
    <dsp:sp modelId="{D14590C3-C4FD-4326-9E29-CCE5FB2D03BA}">
      <dsp:nvSpPr>
        <dsp:cNvPr id="0" name=""/>
        <dsp:cNvSpPr/>
      </dsp:nvSpPr>
      <dsp:spPr>
        <a:xfrm>
          <a:off x="0" y="3077308"/>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6A6A2E-91DD-4E7D-AC0E-D1A9E9381AEA}">
      <dsp:nvSpPr>
        <dsp:cNvPr id="0" name=""/>
        <dsp:cNvSpPr/>
      </dsp:nvSpPr>
      <dsp:spPr>
        <a:xfrm>
          <a:off x="0" y="3077308"/>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An average of 1,061 restaurants opened per year between 2010 and 2018, with marginal growth of 1% in 2018, highlighting the need for accelerated expansion. Quarter-wise, an average of 2,387 restaurants opened per quarter.</a:t>
          </a:r>
        </a:p>
      </dsp:txBody>
      <dsp:txXfrm>
        <a:off x="0" y="3077308"/>
        <a:ext cx="10018712" cy="512790"/>
      </dsp:txXfrm>
    </dsp:sp>
    <dsp:sp modelId="{F80EB32B-942E-4AE3-BFDD-8206077F3B40}">
      <dsp:nvSpPr>
        <dsp:cNvPr id="0" name=""/>
        <dsp:cNvSpPr/>
      </dsp:nvSpPr>
      <dsp:spPr>
        <a:xfrm>
          <a:off x="0" y="3590099"/>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76E3A-007D-43AB-B51A-11F03C4DEAE6}">
      <dsp:nvSpPr>
        <dsp:cNvPr id="0" name=""/>
        <dsp:cNvSpPr/>
      </dsp:nvSpPr>
      <dsp:spPr>
        <a:xfrm>
          <a:off x="0" y="3590099"/>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SzPts val="1000"/>
            <a:buFont typeface="Symbol" panose="05050102010706020507" pitchFamily="18" charset="2"/>
            <a:buNone/>
          </a:pPr>
          <a:r>
            <a:rPr lang="en-IN" sz="1200" kern="1200" dirty="0">
              <a:latin typeface="Calibri" panose="020F0502020204030204" pitchFamily="34" charset="0"/>
              <a:ea typeface="Calibri" panose="020F0502020204030204" pitchFamily="34" charset="0"/>
              <a:cs typeface="Calibri" panose="020F0502020204030204" pitchFamily="34" charset="0"/>
            </a:rPr>
            <a:t>North Indian cuisine is the most popular globally, served in 936 restaurants, followed by Chinese (836) and Fast Food (354). Expanding these cuisines in new locations can increase revenue.</a:t>
          </a:r>
        </a:p>
      </dsp:txBody>
      <dsp:txXfrm>
        <a:off x="0" y="3590099"/>
        <a:ext cx="10018712" cy="512790"/>
      </dsp:txXfrm>
    </dsp:sp>
    <dsp:sp modelId="{FE038D02-B121-440F-9F80-342AD6E71084}">
      <dsp:nvSpPr>
        <dsp:cNvPr id="0" name=""/>
        <dsp:cNvSpPr/>
      </dsp:nvSpPr>
      <dsp:spPr>
        <a:xfrm>
          <a:off x="0" y="4102890"/>
          <a:ext cx="10018712" cy="0"/>
        </a:xfrm>
        <a:prstGeom prst="line">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4140AB-957A-4F97-96B3-AA136919F333}">
      <dsp:nvSpPr>
        <dsp:cNvPr id="0" name=""/>
        <dsp:cNvSpPr/>
      </dsp:nvSpPr>
      <dsp:spPr>
        <a:xfrm>
          <a:off x="0" y="4102890"/>
          <a:ext cx="10018712" cy="512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IN" sz="1200" kern="1200" dirty="0">
              <a:latin typeface="Calibri" panose="020F0502020204030204" pitchFamily="34" charset="0"/>
              <a:ea typeface="Calibri" panose="020F0502020204030204" pitchFamily="34" charset="0"/>
              <a:cs typeface="Calibri" panose="020F0502020204030204" pitchFamily="34" charset="0"/>
            </a:rPr>
            <a:t>Barbeque Nation leads with 28,142 votes, followed by AB’s - Absolute Barbecues (13,400), reflecting customer preference for barbecue. Replicating these models with online delivery and table booking can enhance customer satisfaction</a:t>
          </a:r>
        </a:p>
      </dsp:txBody>
      <dsp:txXfrm>
        <a:off x="0" y="4102890"/>
        <a:ext cx="10018712" cy="5127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3DA4B-1062-4C9D-9D1D-EAF454358B8D}">
      <dsp:nvSpPr>
        <dsp:cNvPr id="0" name=""/>
        <dsp:cNvSpPr/>
      </dsp:nvSpPr>
      <dsp:spPr>
        <a:xfrm rot="16200000">
          <a:off x="-1551997"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None/>
          </a:pPr>
          <a:r>
            <a:rPr lang="en-IN" sz="1300" b="0" kern="1200" dirty="0"/>
            <a:t>Tool Used for Analysis</a:t>
          </a:r>
        </a:p>
        <a:p>
          <a:pPr marL="114300" lvl="1" indent="-114300" algn="l" defTabSz="577850">
            <a:lnSpc>
              <a:spcPct val="90000"/>
            </a:lnSpc>
            <a:spcBef>
              <a:spcPct val="0"/>
            </a:spcBef>
            <a:spcAft>
              <a:spcPct val="15000"/>
            </a:spcAft>
            <a:buChar char="•"/>
          </a:pPr>
          <a:r>
            <a:rPr lang="en-IN" sz="1300" b="0" kern="1200" dirty="0">
              <a:latin typeface="Calibri" panose="020F0502020204030204" pitchFamily="34" charset="0"/>
              <a:ea typeface="Calibri" panose="020F0502020204030204" pitchFamily="34" charset="0"/>
              <a:cs typeface="Calibri" panose="020F0502020204030204" pitchFamily="34" charset="0"/>
            </a:rPr>
            <a:t>For the said project, Excel was utilized as the primary tool to analyse the data and derive valuable insights.</a:t>
          </a:r>
        </a:p>
      </dsp:txBody>
      <dsp:txXfrm rot="5400000">
        <a:off x="7277" y="892277"/>
        <a:ext cx="1342840" cy="2676832"/>
      </dsp:txXfrm>
    </dsp:sp>
    <dsp:sp modelId="{27C45E31-8B62-4778-876B-39DF4C9F74F5}">
      <dsp:nvSpPr>
        <dsp:cNvPr id="0" name=""/>
        <dsp:cNvSpPr/>
      </dsp:nvSpPr>
      <dsp:spPr>
        <a:xfrm rot="16200000">
          <a:off x="-108444"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t>Expand Geographic Presence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Identify untapped cities and regions with high growth potential and open new branches, both domestically and internationally. Prioritize markets that show the most promise based on customer demand and cuisine popularity.</a:t>
          </a:r>
        </a:p>
      </dsp:txBody>
      <dsp:txXfrm rot="5400000">
        <a:off x="1450830" y="892277"/>
        <a:ext cx="1342840" cy="2676832"/>
      </dsp:txXfrm>
    </dsp:sp>
    <dsp:sp modelId="{0A803C46-B29F-4D53-A0F8-25F4764C2F23}">
      <dsp:nvSpPr>
        <dsp:cNvPr id="0" name=""/>
        <dsp:cNvSpPr/>
      </dsp:nvSpPr>
      <dsp:spPr>
        <a:xfrm rot="16200000">
          <a:off x="1335108"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Leverage Popular Cuisines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Focus on expanding North Indian and Chinese cuisines, especially in underpenetrated regions. Introduce fusion concepts to create excitement and attract a wider customer base.</a:t>
          </a:r>
        </a:p>
      </dsp:txBody>
      <dsp:txXfrm rot="5400000">
        <a:off x="2894382" y="892277"/>
        <a:ext cx="1342840" cy="2676832"/>
      </dsp:txXfrm>
    </dsp:sp>
    <dsp:sp modelId="{DA2565AC-A5A4-4196-817E-A9B922EC2601}">
      <dsp:nvSpPr>
        <dsp:cNvPr id="0" name=""/>
        <dsp:cNvSpPr/>
      </dsp:nvSpPr>
      <dsp:spPr>
        <a:xfrm rot="16200000">
          <a:off x="2778661"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Adapt Menu for Local Preferences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Customize menus to cater to local tastes in international markets, ensuring that the cuisine resonates with local consumers while maintaining core brand identity.</a:t>
          </a:r>
        </a:p>
      </dsp:txBody>
      <dsp:txXfrm rot="5400000">
        <a:off x="4337935" y="892277"/>
        <a:ext cx="1342840" cy="2676832"/>
      </dsp:txXfrm>
    </dsp:sp>
    <dsp:sp modelId="{AA60DAC8-B6D2-4FAC-B21A-6A7961D77F05}">
      <dsp:nvSpPr>
        <dsp:cNvPr id="0" name=""/>
        <dsp:cNvSpPr/>
      </dsp:nvSpPr>
      <dsp:spPr>
        <a:xfrm rot="16200000">
          <a:off x="4222215"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Enhance Health-Conscious Menus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Introduce healthier menu options across all restaurant categories to cater to the growing demand for nutritious and sustainable dining choices, offering low-calorie, organic, or plant-based alternatives.</a:t>
          </a:r>
        </a:p>
      </dsp:txBody>
      <dsp:txXfrm rot="5400000">
        <a:off x="5781489" y="892277"/>
        <a:ext cx="1342840" cy="2676832"/>
      </dsp:txXfrm>
    </dsp:sp>
    <dsp:sp modelId="{9BB73829-AEAB-475B-913A-5FA07811A7BD}">
      <dsp:nvSpPr>
        <dsp:cNvPr id="0" name=""/>
        <dsp:cNvSpPr/>
      </dsp:nvSpPr>
      <dsp:spPr>
        <a:xfrm rot="16200000">
          <a:off x="5665768"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Integrate Online Delivery Services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Invest in improving delivery systems and infrastructure to ensure fast, reliable, and efficient service, especially in high-demand regions, to meet customer expectations.</a:t>
          </a:r>
        </a:p>
      </dsp:txBody>
      <dsp:txXfrm rot="5400000">
        <a:off x="7225042" y="892277"/>
        <a:ext cx="1342840" cy="2676832"/>
      </dsp:txXfrm>
    </dsp:sp>
    <dsp:sp modelId="{D1BFA164-0598-4F80-87CA-FFF0523B6E99}">
      <dsp:nvSpPr>
        <dsp:cNvPr id="0" name=""/>
        <dsp:cNvSpPr/>
      </dsp:nvSpPr>
      <dsp:spPr>
        <a:xfrm rot="16200000">
          <a:off x="7109321" y="1559273"/>
          <a:ext cx="4461388"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Online Table Booking Services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Implement online table booking services across locations, particularly in high-traffic areas, to improve customer convenience and capitalize on demand for reservations.</a:t>
          </a:r>
        </a:p>
      </dsp:txBody>
      <dsp:txXfrm rot="5400000">
        <a:off x="8668595" y="892277"/>
        <a:ext cx="1342840" cy="26768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5E31-8B62-4778-876B-39DF4C9F74F5}">
      <dsp:nvSpPr>
        <dsp:cNvPr id="0" name=""/>
        <dsp:cNvSpPr/>
      </dsp:nvSpPr>
      <dsp:spPr>
        <a:xfrm rot="16200000">
          <a:off x="-1453674"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t>Invest in User-Friendly Technology</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Ensure seamless customer experience by investing in user-friendly online ordering and booking platforms. Make it easy for customers to access services via websites or mobile apps.</a:t>
          </a:r>
        </a:p>
      </dsp:txBody>
      <dsp:txXfrm rot="5400000">
        <a:off x="7277" y="852947"/>
        <a:ext cx="1342840" cy="2558846"/>
      </dsp:txXfrm>
    </dsp:sp>
    <dsp:sp modelId="{0A803C46-B29F-4D53-A0F8-25F4764C2F23}">
      <dsp:nvSpPr>
        <dsp:cNvPr id="0" name=""/>
        <dsp:cNvSpPr/>
      </dsp:nvSpPr>
      <dsp:spPr>
        <a:xfrm rot="16200000">
          <a:off x="-1012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Expand Successful Restaurant Models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Scale successful restaurant models, such as Barbeque Nation, AB's - Absolute Barbecues, Toit, and Big Chill, by opening new locations or franchises in high-demand markets.</a:t>
          </a:r>
        </a:p>
      </dsp:txBody>
      <dsp:txXfrm rot="5400000">
        <a:off x="1450830" y="852947"/>
        <a:ext cx="1342840" cy="2558846"/>
      </dsp:txXfrm>
    </dsp:sp>
    <dsp:sp modelId="{DA2565AC-A5A4-4196-817E-A9B922EC2601}">
      <dsp:nvSpPr>
        <dsp:cNvPr id="0" name=""/>
        <dsp:cNvSpPr/>
      </dsp:nvSpPr>
      <dsp:spPr>
        <a:xfrm rot="16200000">
          <a:off x="143343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Create Unique Dining Experiences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Host exclusive events such as chef’s special nights, themed dinners, or live cooking shows to engage customers and create memorable experiences that build brand loyalty.</a:t>
          </a:r>
        </a:p>
      </dsp:txBody>
      <dsp:txXfrm rot="5400000">
        <a:off x="2894382" y="852947"/>
        <a:ext cx="1342840" cy="2558846"/>
      </dsp:txXfrm>
    </dsp:sp>
    <dsp:sp modelId="{AA60DAC8-B6D2-4FAC-B21A-6A7961D77F05}">
      <dsp:nvSpPr>
        <dsp:cNvPr id="0" name=""/>
        <dsp:cNvSpPr/>
      </dsp:nvSpPr>
      <dsp:spPr>
        <a:xfrm rot="16200000">
          <a:off x="2876985"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t>Monitor and Improve Food Quality</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Regularly monitor food quality across locations, ensuring consistency in taste, presentation, and hygiene standards to maintain customer satisfaction and trust.</a:t>
          </a:r>
        </a:p>
      </dsp:txBody>
      <dsp:txXfrm rot="5400000">
        <a:off x="4337936" y="852947"/>
        <a:ext cx="1342840" cy="2558846"/>
      </dsp:txXfrm>
    </dsp:sp>
    <dsp:sp modelId="{7E727072-B38F-44B8-AA49-7FF8236888FC}">
      <dsp:nvSpPr>
        <dsp:cNvPr id="0" name=""/>
        <dsp:cNvSpPr/>
      </dsp:nvSpPr>
      <dsp:spPr>
        <a:xfrm rot="16200000">
          <a:off x="4320538"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Focus on Customer-Service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Invest in staff training programs to ensure exceptional customer service at every touchpoint. Regularly update training to focus on customer-centric service excellence.</a:t>
          </a:r>
        </a:p>
      </dsp:txBody>
      <dsp:txXfrm rot="5400000">
        <a:off x="5781489" y="852947"/>
        <a:ext cx="1342840" cy="2558846"/>
      </dsp:txXfrm>
    </dsp:sp>
    <dsp:sp modelId="{9BB73829-AEAB-475B-913A-5FA07811A7BD}">
      <dsp:nvSpPr>
        <dsp:cNvPr id="0" name=""/>
        <dsp:cNvSpPr/>
      </dsp:nvSpPr>
      <dsp:spPr>
        <a:xfrm rot="16200000">
          <a:off x="5764091"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Develop Customer Loyalty Programs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Create loyalty programs that reward frequent diners with discounts, special offers, or exclusive experiences, to increase repeat visits and customer retention.</a:t>
          </a:r>
        </a:p>
      </dsp:txBody>
      <dsp:txXfrm rot="5400000">
        <a:off x="7225042" y="852947"/>
        <a:ext cx="1342840" cy="2558846"/>
      </dsp:txXfrm>
    </dsp:sp>
    <dsp:sp modelId="{D1BFA164-0598-4F80-87CA-FFF0523B6E99}">
      <dsp:nvSpPr>
        <dsp:cNvPr id="0" name=""/>
        <dsp:cNvSpPr/>
      </dsp:nvSpPr>
      <dsp:spPr>
        <a:xfrm rot="16200000">
          <a:off x="7207644" y="1460950"/>
          <a:ext cx="4264742" cy="1342840"/>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t>Implement Seasonal Menus or Promotions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Introduce seasonal menus or holiday-themed promotions to attract customers during key times of the year, capitalizing on festive dining trends and special occasions.</a:t>
          </a:r>
        </a:p>
      </dsp:txBody>
      <dsp:txXfrm rot="5400000">
        <a:off x="8668595" y="852947"/>
        <a:ext cx="1342840" cy="25588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45E31-8B62-4778-876B-39DF4C9F74F5}">
      <dsp:nvSpPr>
        <dsp:cNvPr id="0" name=""/>
        <dsp:cNvSpPr/>
      </dsp:nvSpPr>
      <dsp:spPr>
        <a:xfrm rot="16200000">
          <a:off x="-1343238"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Font typeface="+mj-lt"/>
            <a:buNone/>
          </a:pPr>
          <a:r>
            <a:rPr lang="en-IN" sz="1300" b="0" kern="1200" dirty="0">
              <a:latin typeface="Calibri" panose="020F0502020204030204" pitchFamily="34" charset="0"/>
              <a:ea typeface="Calibri" panose="020F0502020204030204" pitchFamily="34" charset="0"/>
              <a:cs typeface="Calibri" panose="020F0502020204030204" pitchFamily="34" charset="0"/>
            </a:rPr>
            <a:t>Launch Targeted Marketing Campaigns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Run targeted marketing campaigns on social media, local events, and through influencers to promote unique offerings and drive footfall to your restaurants. Tailor messages to different customer segments.</a:t>
          </a:r>
        </a:p>
      </dsp:txBody>
      <dsp:txXfrm rot="5400000">
        <a:off x="3975" y="852948"/>
        <a:ext cx="1570315" cy="2558846"/>
      </dsp:txXfrm>
    </dsp:sp>
    <dsp:sp modelId="{0A803C46-B29F-4D53-A0F8-25F4764C2F23}">
      <dsp:nvSpPr>
        <dsp:cNvPr id="0" name=""/>
        <dsp:cNvSpPr/>
      </dsp:nvSpPr>
      <dsp:spPr>
        <a:xfrm rot="16200000">
          <a:off x="344850"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latin typeface="Calibri" panose="020F0502020204030204" pitchFamily="34" charset="0"/>
              <a:ea typeface="Calibri" panose="020F0502020204030204" pitchFamily="34" charset="0"/>
              <a:cs typeface="Calibri" panose="020F0502020204030204" pitchFamily="34" charset="0"/>
            </a:rPr>
            <a:t>Increase Focus on International Markets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Expand into high-growth international markets, tailoring the restaurant experience to local preferences while introducing popular Indian and Chinese cuisines that have already proven successful.</a:t>
          </a:r>
          <a:endParaRPr lang="en-IN" sz="1000" b="0" kern="1200" dirty="0">
            <a:latin typeface="Calibri" panose="020F0502020204030204" pitchFamily="34" charset="0"/>
            <a:ea typeface="Calibri" panose="020F0502020204030204" pitchFamily="34" charset="0"/>
            <a:cs typeface="Calibri" panose="020F0502020204030204" pitchFamily="34" charset="0"/>
          </a:endParaRPr>
        </a:p>
      </dsp:txBody>
      <dsp:txXfrm rot="5400000">
        <a:off x="1692063" y="852948"/>
        <a:ext cx="1570315" cy="2558846"/>
      </dsp:txXfrm>
    </dsp:sp>
    <dsp:sp modelId="{9186418D-9490-4C24-AAD7-1945C3DACFE1}">
      <dsp:nvSpPr>
        <dsp:cNvPr id="0" name=""/>
        <dsp:cNvSpPr/>
      </dsp:nvSpPr>
      <dsp:spPr>
        <a:xfrm rot="16200000">
          <a:off x="2032940"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0" rIns="82550" bIns="0" numCol="1" spcCol="1270" anchor="t" anchorCtr="0">
          <a:noAutofit/>
        </a:bodyPr>
        <a:lstStyle/>
        <a:p>
          <a:pPr marL="0" lvl="0" indent="0" algn="l" defTabSz="577850">
            <a:lnSpc>
              <a:spcPct val="90000"/>
            </a:lnSpc>
            <a:spcBef>
              <a:spcPct val="0"/>
            </a:spcBef>
            <a:spcAft>
              <a:spcPct val="35000"/>
            </a:spcAft>
            <a:buFont typeface="Times New Roman" panose="02020603050405020304" pitchFamily="18" charset="0"/>
            <a:buNone/>
          </a:pPr>
          <a:r>
            <a:rPr lang="en-IN" sz="1300" b="0" kern="1200" dirty="0">
              <a:latin typeface="Calibri" panose="020F0502020204030204" pitchFamily="34" charset="0"/>
              <a:ea typeface="Calibri" panose="020F0502020204030204" pitchFamily="34" charset="0"/>
              <a:cs typeface="Calibri" panose="020F0502020204030204" pitchFamily="34" charset="0"/>
            </a:rPr>
            <a:t>Expand Menu Variety</a:t>
          </a:r>
        </a:p>
        <a:p>
          <a:pPr marL="114300" lvl="1" indent="-114300" algn="l" defTabSz="533400">
            <a:lnSpc>
              <a:spcPct val="90000"/>
            </a:lnSpc>
            <a:spcBef>
              <a:spcPct val="0"/>
            </a:spcBef>
            <a:spcAft>
              <a:spcPct val="15000"/>
            </a:spcAft>
            <a:buChar char="•"/>
          </a:pPr>
          <a:r>
            <a:rPr lang="en-IN" sz="1200" b="0" kern="1200" dirty="0">
              <a:latin typeface="Calibri" panose="020F0502020204030204" pitchFamily="34" charset="0"/>
              <a:ea typeface="Calibri" panose="020F0502020204030204" pitchFamily="34" charset="0"/>
              <a:cs typeface="Calibri" panose="020F0502020204030204" pitchFamily="34" charset="0"/>
            </a:rPr>
            <a:t>Offer a wider variety of menu items, including premium, exclusive options, to appeal to different customer segments and enhance the dining experience.</a:t>
          </a:r>
        </a:p>
      </dsp:txBody>
      <dsp:txXfrm rot="5400000">
        <a:off x="3380153" y="852948"/>
        <a:ext cx="1570315" cy="2558846"/>
      </dsp:txXfrm>
    </dsp:sp>
    <dsp:sp modelId="{DA2565AC-A5A4-4196-817E-A9B922EC2601}">
      <dsp:nvSpPr>
        <dsp:cNvPr id="0" name=""/>
        <dsp:cNvSpPr/>
      </dsp:nvSpPr>
      <dsp:spPr>
        <a:xfrm rot="16200000">
          <a:off x="3721029"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77850">
            <a:lnSpc>
              <a:spcPct val="90000"/>
            </a:lnSpc>
            <a:spcBef>
              <a:spcPct val="0"/>
            </a:spcBef>
            <a:spcAft>
              <a:spcPct val="35000"/>
            </a:spcAft>
            <a:buNone/>
          </a:pPr>
          <a:r>
            <a:rPr lang="en-IN" sz="1300" b="0" kern="1200" dirty="0">
              <a:latin typeface="Calibri" panose="020F0502020204030204" pitchFamily="34" charset="0"/>
              <a:ea typeface="Calibri" panose="020F0502020204030204" pitchFamily="34" charset="0"/>
              <a:cs typeface="Calibri" panose="020F0502020204030204" pitchFamily="34" charset="0"/>
            </a:rPr>
            <a:t>Create Premium Offerings to Differentiate</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Offer premium dining experiences, such as exclusive menu items, VIP tables, or special dishes, to cater to high-end clients and differentiate the brand in the competitive market.</a:t>
          </a:r>
        </a:p>
      </dsp:txBody>
      <dsp:txXfrm rot="5400000">
        <a:off x="5068242" y="852948"/>
        <a:ext cx="1570315" cy="2558846"/>
      </dsp:txXfrm>
    </dsp:sp>
    <dsp:sp modelId="{7E727072-B38F-44B8-AA49-7FF8236888FC}">
      <dsp:nvSpPr>
        <dsp:cNvPr id="0" name=""/>
        <dsp:cNvSpPr/>
      </dsp:nvSpPr>
      <dsp:spPr>
        <a:xfrm rot="16200000">
          <a:off x="5409119"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622300">
            <a:lnSpc>
              <a:spcPct val="90000"/>
            </a:lnSpc>
            <a:spcBef>
              <a:spcPct val="0"/>
            </a:spcBef>
            <a:spcAft>
              <a:spcPct val="35000"/>
            </a:spcAft>
            <a:buNone/>
          </a:pPr>
          <a:r>
            <a:rPr lang="en-IN" sz="1400" b="0" kern="1200" dirty="0">
              <a:latin typeface="Calibri" panose="020F0502020204030204" pitchFamily="34" charset="0"/>
              <a:ea typeface="Calibri" panose="020F0502020204030204" pitchFamily="34" charset="0"/>
              <a:cs typeface="Calibri" panose="020F0502020204030204" pitchFamily="34" charset="0"/>
            </a:rPr>
            <a:t>Capitalize on Customer Feedback</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Set up a robust feedback system to regularly collect customer insights. Use feedback to improve service quality, update menus, and enhance overall customer experience, ensuring long-term satisfaction.</a:t>
          </a:r>
        </a:p>
      </dsp:txBody>
      <dsp:txXfrm rot="5400000">
        <a:off x="6756332" y="852948"/>
        <a:ext cx="1570315" cy="2558846"/>
      </dsp:txXfrm>
    </dsp:sp>
    <dsp:sp modelId="{D1BFA164-0598-4F80-87CA-FFF0523B6E99}">
      <dsp:nvSpPr>
        <dsp:cNvPr id="0" name=""/>
        <dsp:cNvSpPr/>
      </dsp:nvSpPr>
      <dsp:spPr>
        <a:xfrm rot="16200000">
          <a:off x="7097208" y="1347213"/>
          <a:ext cx="4264742" cy="1570315"/>
        </a:xfrm>
        <a:prstGeom prst="flowChartManualOperation">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0" tIns="0" rIns="69850" bIns="0" numCol="1" spcCol="1270" anchor="t" anchorCtr="0">
          <a:noAutofit/>
        </a:bodyPr>
        <a:lstStyle/>
        <a:p>
          <a:pPr marL="0" lvl="0" indent="0" algn="l" defTabSz="533400">
            <a:lnSpc>
              <a:spcPct val="90000"/>
            </a:lnSpc>
            <a:spcBef>
              <a:spcPct val="0"/>
            </a:spcBef>
            <a:spcAft>
              <a:spcPct val="35000"/>
            </a:spcAft>
            <a:buNone/>
          </a:pPr>
          <a:r>
            <a:rPr lang="en-IN" sz="1200" b="0" kern="1200" dirty="0">
              <a:latin typeface="Calibri" panose="020F0502020204030204" pitchFamily="34" charset="0"/>
              <a:ea typeface="Calibri" panose="020F0502020204030204" pitchFamily="34" charset="0"/>
              <a:cs typeface="Calibri" panose="020F0502020204030204" pitchFamily="34" charset="0"/>
            </a:rPr>
            <a:t>Improve Restaurant Ratings</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Actively encourage customer reviews and ratings by offering incentives or discounts to customers who provide feedback</a:t>
          </a:r>
        </a:p>
        <a:p>
          <a:pPr marL="57150" lvl="1" indent="-57150" algn="l" defTabSz="488950">
            <a:lnSpc>
              <a:spcPct val="90000"/>
            </a:lnSpc>
            <a:spcBef>
              <a:spcPct val="0"/>
            </a:spcBef>
            <a:spcAft>
              <a:spcPct val="15000"/>
            </a:spcAft>
            <a:buChar char="•"/>
          </a:pPr>
          <a:r>
            <a:rPr lang="en-IN" sz="1100" b="0" kern="1200" dirty="0">
              <a:latin typeface="Calibri" panose="020F0502020204030204" pitchFamily="34" charset="0"/>
              <a:ea typeface="Calibri" panose="020F0502020204030204" pitchFamily="34" charset="0"/>
              <a:cs typeface="Calibri" panose="020F0502020204030204" pitchFamily="34" charset="0"/>
            </a:rPr>
            <a:t>Respond promptly and professionally to negative reviews, demonstrating commitment to improvement and customer satisfaction.</a:t>
          </a:r>
        </a:p>
      </dsp:txBody>
      <dsp:txXfrm rot="5400000">
        <a:off x="8444421" y="852948"/>
        <a:ext cx="1570315" cy="2558846"/>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5899C8-DE30-4E12-AC78-D61F9CD1EF0E}" type="datetimeFigureOut">
              <a:rPr lang="en-IN" smtClean="0"/>
              <a:t>09-01-2025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8EDE5-6AD6-421D-BAEB-DE9ACD1C074C}" type="slidenum">
              <a:rPr lang="en-IN" smtClean="0"/>
              <a:t>‹#›</a:t>
            </a:fld>
            <a:endParaRPr lang="en-IN"/>
          </a:p>
        </p:txBody>
      </p:sp>
    </p:spTree>
    <p:extLst>
      <p:ext uri="{BB962C8B-B14F-4D97-AF65-F5344CB8AC3E}">
        <p14:creationId xmlns:p14="http://schemas.microsoft.com/office/powerpoint/2010/main" val="28656347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38EDE5-6AD6-421D-BAEB-DE9ACD1C074C}" type="slidenum">
              <a:rPr lang="en-IN" smtClean="0"/>
              <a:t>8</a:t>
            </a:fld>
            <a:endParaRPr lang="en-IN"/>
          </a:p>
        </p:txBody>
      </p:sp>
    </p:spTree>
    <p:extLst>
      <p:ext uri="{BB962C8B-B14F-4D97-AF65-F5344CB8AC3E}">
        <p14:creationId xmlns:p14="http://schemas.microsoft.com/office/powerpoint/2010/main" val="233934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1138EDE5-6AD6-421D-BAEB-DE9ACD1C074C}" type="slidenum">
              <a:rPr lang="en-IN" smtClean="0"/>
              <a:t>9</a:t>
            </a:fld>
            <a:endParaRPr lang="en-IN"/>
          </a:p>
        </p:txBody>
      </p:sp>
    </p:spTree>
    <p:extLst>
      <p:ext uri="{BB962C8B-B14F-4D97-AF65-F5344CB8AC3E}">
        <p14:creationId xmlns:p14="http://schemas.microsoft.com/office/powerpoint/2010/main" val="37051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421359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18636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784574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212891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919725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31394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314865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65377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02828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54242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FFE38D-ACA4-42CE-AEA8-4B108729338F}" type="datetimeFigureOut">
              <a:rPr lang="en-IN" smtClean="0"/>
              <a:t>09-01-2025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2718052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FFE38D-ACA4-42CE-AEA8-4B108729338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76858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BFFE38D-ACA4-42CE-AEA8-4B108729338F}" type="datetimeFigureOut">
              <a:rPr lang="en-IN" smtClean="0"/>
              <a:t>09-01-2025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897617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BFFE38D-ACA4-42CE-AEA8-4B108729338F}" type="datetimeFigureOut">
              <a:rPr lang="en-IN" smtClean="0"/>
              <a:t>09-01-2025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36550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FE38D-ACA4-42CE-AEA8-4B108729338F}" type="datetimeFigureOut">
              <a:rPr lang="en-IN" smtClean="0"/>
              <a:t>09-01-2025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24202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183406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BFFE38D-ACA4-42CE-AEA8-4B108729338F}" type="datetimeFigureOut">
              <a:rPr lang="en-IN" smtClean="0"/>
              <a:t>09-01-2025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C83F813-3B64-4D12-8B41-A22ED35FCF05}" type="slidenum">
              <a:rPr lang="en-IN" smtClean="0"/>
              <a:t>‹#›</a:t>
            </a:fld>
            <a:endParaRPr lang="en-IN"/>
          </a:p>
        </p:txBody>
      </p:sp>
    </p:spTree>
    <p:extLst>
      <p:ext uri="{BB962C8B-B14F-4D97-AF65-F5344CB8AC3E}">
        <p14:creationId xmlns:p14="http://schemas.microsoft.com/office/powerpoint/2010/main" val="386092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BFFE38D-ACA4-42CE-AEA8-4B108729338F}" type="datetimeFigureOut">
              <a:rPr lang="en-IN" smtClean="0"/>
              <a:t>09-01-2025</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C83F813-3B64-4D12-8B41-A22ED35FCF05}" type="slidenum">
              <a:rPr lang="en-IN" smtClean="0"/>
              <a:t>‹#›</a:t>
            </a:fld>
            <a:endParaRPr lang="en-IN"/>
          </a:p>
        </p:txBody>
      </p:sp>
    </p:spTree>
    <p:extLst>
      <p:ext uri="{BB962C8B-B14F-4D97-AF65-F5344CB8AC3E}">
        <p14:creationId xmlns:p14="http://schemas.microsoft.com/office/powerpoint/2010/main" val="2673199860"/>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Video 9" title="Colorful Doughnuts">
            <a:hlinkClick r:id="" action="ppaction://media"/>
            <a:extLst>
              <a:ext uri="{FF2B5EF4-FFF2-40B4-BE49-F238E27FC236}">
                <a16:creationId xmlns:a16="http://schemas.microsoft.com/office/drawing/2014/main" id="{C4F97462-5B7C-9540-4437-9CFEE024E9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9525"/>
            <a:ext cx="12192000" cy="6858000"/>
          </a:xfrm>
          <a:prstGeom prst="rect">
            <a:avLst/>
          </a:prstGeom>
        </p:spPr>
      </p:pic>
      <p:sp>
        <p:nvSpPr>
          <p:cNvPr id="13" name="TextBox 12">
            <a:extLst>
              <a:ext uri="{FF2B5EF4-FFF2-40B4-BE49-F238E27FC236}">
                <a16:creationId xmlns:a16="http://schemas.microsoft.com/office/drawing/2014/main" id="{3B13A11E-98C0-7512-35A4-2C9C5F89E98B}"/>
              </a:ext>
            </a:extLst>
          </p:cNvPr>
          <p:cNvSpPr txBox="1"/>
          <p:nvPr/>
        </p:nvSpPr>
        <p:spPr>
          <a:xfrm>
            <a:off x="-1" y="-1"/>
            <a:ext cx="12192000" cy="6858000"/>
          </a:xfrm>
          <a:custGeom>
            <a:avLst/>
            <a:gdLst/>
            <a:ahLst/>
            <a:cxnLst/>
            <a:rect l="l" t="t" r="r" b="b"/>
            <a:pathLst>
              <a:path w="12192000" h="6858000">
                <a:moveTo>
                  <a:pt x="4827446" y="4695408"/>
                </a:moveTo>
                <a:lnTo>
                  <a:pt x="4947880" y="5087571"/>
                </a:lnTo>
                <a:lnTo>
                  <a:pt x="4708302" y="5087571"/>
                </a:lnTo>
                <a:close/>
                <a:moveTo>
                  <a:pt x="2398571" y="4695408"/>
                </a:moveTo>
                <a:lnTo>
                  <a:pt x="2519005" y="5087571"/>
                </a:lnTo>
                <a:lnTo>
                  <a:pt x="2279427" y="5087571"/>
                </a:lnTo>
                <a:close/>
                <a:moveTo>
                  <a:pt x="8665797" y="4412635"/>
                </a:moveTo>
                <a:lnTo>
                  <a:pt x="8665797" y="5503545"/>
                </a:lnTo>
                <a:lnTo>
                  <a:pt x="9003637" y="5503545"/>
                </a:lnTo>
                <a:lnTo>
                  <a:pt x="9003637" y="4412635"/>
                </a:lnTo>
                <a:close/>
                <a:moveTo>
                  <a:pt x="6322945" y="4412635"/>
                </a:moveTo>
                <a:lnTo>
                  <a:pt x="6747849" y="5046643"/>
                </a:lnTo>
                <a:lnTo>
                  <a:pt x="6747849" y="5503545"/>
                </a:lnTo>
                <a:lnTo>
                  <a:pt x="7085689" y="5503545"/>
                </a:lnTo>
                <a:lnTo>
                  <a:pt x="7085689" y="5046643"/>
                </a:lnTo>
                <a:lnTo>
                  <a:pt x="7509849" y="4412635"/>
                </a:lnTo>
                <a:lnTo>
                  <a:pt x="7137419" y="4412635"/>
                </a:lnTo>
                <a:lnTo>
                  <a:pt x="6917188" y="4780647"/>
                </a:lnTo>
                <a:lnTo>
                  <a:pt x="6697376" y="4412635"/>
                </a:lnTo>
                <a:close/>
                <a:moveTo>
                  <a:pt x="5528203" y="4412635"/>
                </a:moveTo>
                <a:lnTo>
                  <a:pt x="5528203" y="5503545"/>
                </a:lnTo>
                <a:lnTo>
                  <a:pt x="6391406" y="5503545"/>
                </a:lnTo>
                <a:lnTo>
                  <a:pt x="6391406" y="5234910"/>
                </a:lnTo>
                <a:lnTo>
                  <a:pt x="5865299" y="5234910"/>
                </a:lnTo>
                <a:lnTo>
                  <a:pt x="5865299" y="4412635"/>
                </a:lnTo>
                <a:close/>
                <a:moveTo>
                  <a:pt x="4647724" y="4412635"/>
                </a:moveTo>
                <a:lnTo>
                  <a:pt x="4237715" y="5503545"/>
                </a:lnTo>
                <a:lnTo>
                  <a:pt x="4581914" y="5503545"/>
                </a:lnTo>
                <a:lnTo>
                  <a:pt x="4635085" y="5323463"/>
                </a:lnTo>
                <a:lnTo>
                  <a:pt x="5017806" y="5323463"/>
                </a:lnTo>
                <a:lnTo>
                  <a:pt x="5072373" y="5503545"/>
                </a:lnTo>
                <a:lnTo>
                  <a:pt x="5425363" y="5503545"/>
                </a:lnTo>
                <a:lnTo>
                  <a:pt x="5015423" y="4412635"/>
                </a:lnTo>
                <a:close/>
                <a:moveTo>
                  <a:pt x="3101561" y="4412635"/>
                </a:moveTo>
                <a:lnTo>
                  <a:pt x="3101561" y="5503545"/>
                </a:lnTo>
                <a:lnTo>
                  <a:pt x="3418565" y="5503545"/>
                </a:lnTo>
                <a:lnTo>
                  <a:pt x="3418565" y="4904559"/>
                </a:lnTo>
                <a:lnTo>
                  <a:pt x="3827098" y="5503545"/>
                </a:lnTo>
                <a:lnTo>
                  <a:pt x="4144846" y="5503545"/>
                </a:lnTo>
                <a:lnTo>
                  <a:pt x="4144846" y="4412635"/>
                </a:lnTo>
                <a:lnTo>
                  <a:pt x="3827098" y="4412635"/>
                </a:lnTo>
                <a:lnTo>
                  <a:pt x="3827098" y="5016180"/>
                </a:lnTo>
                <a:lnTo>
                  <a:pt x="3416332" y="4412635"/>
                </a:lnTo>
                <a:close/>
                <a:moveTo>
                  <a:pt x="2218850" y="4412635"/>
                </a:moveTo>
                <a:lnTo>
                  <a:pt x="1808840" y="5503545"/>
                </a:lnTo>
                <a:lnTo>
                  <a:pt x="2153039" y="5503545"/>
                </a:lnTo>
                <a:lnTo>
                  <a:pt x="2206210" y="5323463"/>
                </a:lnTo>
                <a:lnTo>
                  <a:pt x="2588931" y="5323463"/>
                </a:lnTo>
                <a:lnTo>
                  <a:pt x="2643498" y="5503545"/>
                </a:lnTo>
                <a:lnTo>
                  <a:pt x="2996488" y="5503545"/>
                </a:lnTo>
                <a:lnTo>
                  <a:pt x="2586548" y="4412635"/>
                </a:lnTo>
                <a:close/>
                <a:moveTo>
                  <a:pt x="9688693" y="4394031"/>
                </a:moveTo>
                <a:cubicBezTo>
                  <a:pt x="9575087" y="4394031"/>
                  <a:pt x="9485667" y="4408294"/>
                  <a:pt x="9420430" y="4436819"/>
                </a:cubicBezTo>
                <a:cubicBezTo>
                  <a:pt x="9355194" y="4465345"/>
                  <a:pt x="9306329" y="4504536"/>
                  <a:pt x="9273835" y="4554394"/>
                </a:cubicBezTo>
                <a:cubicBezTo>
                  <a:pt x="9241340" y="4604251"/>
                  <a:pt x="9225093" y="4657209"/>
                  <a:pt x="9225093" y="4713268"/>
                </a:cubicBezTo>
                <a:cubicBezTo>
                  <a:pt x="9225093" y="4798596"/>
                  <a:pt x="9256844" y="4868793"/>
                  <a:pt x="9320343" y="4923860"/>
                </a:cubicBezTo>
                <a:cubicBezTo>
                  <a:pt x="9383347" y="4978926"/>
                  <a:pt x="9488767" y="5023079"/>
                  <a:pt x="9636603" y="5056317"/>
                </a:cubicBezTo>
                <a:cubicBezTo>
                  <a:pt x="9726892" y="5076160"/>
                  <a:pt x="9784439" y="5097244"/>
                  <a:pt x="9809244" y="5119569"/>
                </a:cubicBezTo>
                <a:cubicBezTo>
                  <a:pt x="9834048" y="5141893"/>
                  <a:pt x="9846451" y="5167194"/>
                  <a:pt x="9846451" y="5195471"/>
                </a:cubicBezTo>
                <a:cubicBezTo>
                  <a:pt x="9846451" y="5225237"/>
                  <a:pt x="9833428" y="5251406"/>
                  <a:pt x="9807383" y="5273978"/>
                </a:cubicBezTo>
                <a:cubicBezTo>
                  <a:pt x="9781338" y="5296550"/>
                  <a:pt x="9744256" y="5307836"/>
                  <a:pt x="9696134" y="5307836"/>
                </a:cubicBezTo>
                <a:cubicBezTo>
                  <a:pt x="9631642" y="5307836"/>
                  <a:pt x="9582033" y="5285760"/>
                  <a:pt x="9547306" y="5241608"/>
                </a:cubicBezTo>
                <a:cubicBezTo>
                  <a:pt x="9525974" y="5214323"/>
                  <a:pt x="9511835" y="5174635"/>
                  <a:pt x="9504890" y="5122545"/>
                </a:cubicBezTo>
                <a:lnTo>
                  <a:pt x="9184166" y="5142637"/>
                </a:lnTo>
                <a:cubicBezTo>
                  <a:pt x="9193591" y="5252770"/>
                  <a:pt x="9234023" y="5343555"/>
                  <a:pt x="9305460" y="5414992"/>
                </a:cubicBezTo>
                <a:cubicBezTo>
                  <a:pt x="9376898" y="5486430"/>
                  <a:pt x="9505387" y="5522149"/>
                  <a:pt x="9690925" y="5522149"/>
                </a:cubicBezTo>
                <a:cubicBezTo>
                  <a:pt x="9796593" y="5522149"/>
                  <a:pt x="9884154" y="5506894"/>
                  <a:pt x="9953606" y="5476384"/>
                </a:cubicBezTo>
                <a:cubicBezTo>
                  <a:pt x="10023059" y="5445874"/>
                  <a:pt x="10077134" y="5401102"/>
                  <a:pt x="10115829" y="5342067"/>
                </a:cubicBezTo>
                <a:cubicBezTo>
                  <a:pt x="10154524" y="5283032"/>
                  <a:pt x="10173872" y="5218539"/>
                  <a:pt x="10173872" y="5148590"/>
                </a:cubicBezTo>
                <a:cubicBezTo>
                  <a:pt x="10173872" y="5089059"/>
                  <a:pt x="10159361" y="5035233"/>
                  <a:pt x="10130340" y="4987112"/>
                </a:cubicBezTo>
                <a:cubicBezTo>
                  <a:pt x="10101318" y="4938991"/>
                  <a:pt x="10054934" y="4898683"/>
                  <a:pt x="9991185" y="4866189"/>
                </a:cubicBezTo>
                <a:cubicBezTo>
                  <a:pt x="9927437" y="4833695"/>
                  <a:pt x="9821894" y="4801573"/>
                  <a:pt x="9674554" y="4769822"/>
                </a:cubicBezTo>
                <a:cubicBezTo>
                  <a:pt x="9615023" y="4757420"/>
                  <a:pt x="9577319" y="4744026"/>
                  <a:pt x="9561445" y="4729639"/>
                </a:cubicBezTo>
                <a:cubicBezTo>
                  <a:pt x="9545074" y="4715748"/>
                  <a:pt x="9536888" y="4700121"/>
                  <a:pt x="9536888" y="4682758"/>
                </a:cubicBezTo>
                <a:cubicBezTo>
                  <a:pt x="9536888" y="4658946"/>
                  <a:pt x="9546810" y="4638730"/>
                  <a:pt x="9566654" y="4622111"/>
                </a:cubicBezTo>
                <a:cubicBezTo>
                  <a:pt x="9586497" y="4605492"/>
                  <a:pt x="9616015" y="4597182"/>
                  <a:pt x="9655207" y="4597182"/>
                </a:cubicBezTo>
                <a:cubicBezTo>
                  <a:pt x="9702832" y="4597182"/>
                  <a:pt x="9740163" y="4608344"/>
                  <a:pt x="9767200" y="4630668"/>
                </a:cubicBezTo>
                <a:cubicBezTo>
                  <a:pt x="9794236" y="4652992"/>
                  <a:pt x="9811973" y="4688711"/>
                  <a:pt x="9820406" y="4737824"/>
                </a:cubicBezTo>
                <a:lnTo>
                  <a:pt x="10138153" y="4719221"/>
                </a:lnTo>
                <a:cubicBezTo>
                  <a:pt x="10124262" y="4606112"/>
                  <a:pt x="10080730" y="4523636"/>
                  <a:pt x="10007557" y="4471794"/>
                </a:cubicBezTo>
                <a:cubicBezTo>
                  <a:pt x="9934383" y="4419952"/>
                  <a:pt x="9828095" y="4394031"/>
                  <a:pt x="9688693" y="4394031"/>
                </a:cubicBezTo>
                <a:close/>
                <a:moveTo>
                  <a:pt x="7993243" y="4394031"/>
                </a:moveTo>
                <a:cubicBezTo>
                  <a:pt x="7879638" y="4394031"/>
                  <a:pt x="7790217" y="4408294"/>
                  <a:pt x="7724980" y="4436819"/>
                </a:cubicBezTo>
                <a:cubicBezTo>
                  <a:pt x="7659744" y="4465345"/>
                  <a:pt x="7610879" y="4504536"/>
                  <a:pt x="7578385" y="4554394"/>
                </a:cubicBezTo>
                <a:cubicBezTo>
                  <a:pt x="7545891" y="4604251"/>
                  <a:pt x="7529644" y="4657209"/>
                  <a:pt x="7529644" y="4713268"/>
                </a:cubicBezTo>
                <a:cubicBezTo>
                  <a:pt x="7529644" y="4798596"/>
                  <a:pt x="7561394" y="4868793"/>
                  <a:pt x="7624894" y="4923860"/>
                </a:cubicBezTo>
                <a:cubicBezTo>
                  <a:pt x="7687898" y="4978926"/>
                  <a:pt x="7793318" y="5023079"/>
                  <a:pt x="7941153" y="5056317"/>
                </a:cubicBezTo>
                <a:cubicBezTo>
                  <a:pt x="8031443" y="5076160"/>
                  <a:pt x="8088990" y="5097244"/>
                  <a:pt x="8113794" y="5119569"/>
                </a:cubicBezTo>
                <a:cubicBezTo>
                  <a:pt x="8138599" y="5141893"/>
                  <a:pt x="8151001" y="5167194"/>
                  <a:pt x="8151001" y="5195471"/>
                </a:cubicBezTo>
                <a:cubicBezTo>
                  <a:pt x="8151001" y="5225237"/>
                  <a:pt x="8137979" y="5251406"/>
                  <a:pt x="8111934" y="5273978"/>
                </a:cubicBezTo>
                <a:cubicBezTo>
                  <a:pt x="8085889" y="5296550"/>
                  <a:pt x="8048806" y="5307836"/>
                  <a:pt x="8000685" y="5307836"/>
                </a:cubicBezTo>
                <a:cubicBezTo>
                  <a:pt x="7936193" y="5307836"/>
                  <a:pt x="7886583" y="5285760"/>
                  <a:pt x="7851856" y="5241608"/>
                </a:cubicBezTo>
                <a:cubicBezTo>
                  <a:pt x="7830525" y="5214323"/>
                  <a:pt x="7816386" y="5174635"/>
                  <a:pt x="7809440" y="5122545"/>
                </a:cubicBezTo>
                <a:lnTo>
                  <a:pt x="7488716" y="5142637"/>
                </a:lnTo>
                <a:cubicBezTo>
                  <a:pt x="7498142" y="5252770"/>
                  <a:pt x="7538573" y="5343555"/>
                  <a:pt x="7610011" y="5414992"/>
                </a:cubicBezTo>
                <a:cubicBezTo>
                  <a:pt x="7681448" y="5486430"/>
                  <a:pt x="7809937" y="5522149"/>
                  <a:pt x="7995476" y="5522149"/>
                </a:cubicBezTo>
                <a:cubicBezTo>
                  <a:pt x="8101144" y="5522149"/>
                  <a:pt x="8188704" y="5506894"/>
                  <a:pt x="8258157" y="5476384"/>
                </a:cubicBezTo>
                <a:cubicBezTo>
                  <a:pt x="8327611" y="5445874"/>
                  <a:pt x="8381685" y="5401102"/>
                  <a:pt x="8420380" y="5342067"/>
                </a:cubicBezTo>
                <a:cubicBezTo>
                  <a:pt x="8459075" y="5283032"/>
                  <a:pt x="8478422" y="5218539"/>
                  <a:pt x="8478422" y="5148590"/>
                </a:cubicBezTo>
                <a:cubicBezTo>
                  <a:pt x="8478422" y="5089059"/>
                  <a:pt x="8463912" y="5035233"/>
                  <a:pt x="8434890" y="4987112"/>
                </a:cubicBezTo>
                <a:cubicBezTo>
                  <a:pt x="8405869" y="4938991"/>
                  <a:pt x="8359485" y="4898683"/>
                  <a:pt x="8295736" y="4866189"/>
                </a:cubicBezTo>
                <a:cubicBezTo>
                  <a:pt x="8231988" y="4833695"/>
                  <a:pt x="8126444" y="4801573"/>
                  <a:pt x="7979104" y="4769822"/>
                </a:cubicBezTo>
                <a:cubicBezTo>
                  <a:pt x="7919573" y="4757420"/>
                  <a:pt x="7881870" y="4744026"/>
                  <a:pt x="7865995" y="4729639"/>
                </a:cubicBezTo>
                <a:cubicBezTo>
                  <a:pt x="7849624" y="4715748"/>
                  <a:pt x="7841438" y="4700121"/>
                  <a:pt x="7841438" y="4682758"/>
                </a:cubicBezTo>
                <a:cubicBezTo>
                  <a:pt x="7841438" y="4658946"/>
                  <a:pt x="7851361" y="4638730"/>
                  <a:pt x="7871204" y="4622111"/>
                </a:cubicBezTo>
                <a:cubicBezTo>
                  <a:pt x="7891048" y="4605492"/>
                  <a:pt x="7920565" y="4597182"/>
                  <a:pt x="7959757" y="4597182"/>
                </a:cubicBezTo>
                <a:cubicBezTo>
                  <a:pt x="8007382" y="4597182"/>
                  <a:pt x="8044713" y="4608344"/>
                  <a:pt x="8071750" y="4630668"/>
                </a:cubicBezTo>
                <a:cubicBezTo>
                  <a:pt x="8098787" y="4652992"/>
                  <a:pt x="8116523" y="4688711"/>
                  <a:pt x="8124956" y="4737824"/>
                </a:cubicBezTo>
                <a:lnTo>
                  <a:pt x="8442704" y="4719221"/>
                </a:lnTo>
                <a:cubicBezTo>
                  <a:pt x="8428814" y="4606112"/>
                  <a:pt x="8385281" y="4523636"/>
                  <a:pt x="8312107" y="4471794"/>
                </a:cubicBezTo>
                <a:cubicBezTo>
                  <a:pt x="8238934" y="4419952"/>
                  <a:pt x="8132645" y="4394031"/>
                  <a:pt x="7993243" y="4394031"/>
                </a:cubicBezTo>
                <a:close/>
                <a:moveTo>
                  <a:pt x="8827945" y="2866608"/>
                </a:moveTo>
                <a:lnTo>
                  <a:pt x="8948380" y="3258770"/>
                </a:lnTo>
                <a:lnTo>
                  <a:pt x="8708802" y="3258770"/>
                </a:lnTo>
                <a:close/>
                <a:moveTo>
                  <a:pt x="5246546" y="2866608"/>
                </a:moveTo>
                <a:lnTo>
                  <a:pt x="5366980" y="3258770"/>
                </a:lnTo>
                <a:lnTo>
                  <a:pt x="5127402" y="3258770"/>
                </a:lnTo>
                <a:close/>
                <a:moveTo>
                  <a:pt x="7509552" y="2804101"/>
                </a:moveTo>
                <a:lnTo>
                  <a:pt x="7657636" y="2804101"/>
                </a:lnTo>
                <a:cubicBezTo>
                  <a:pt x="7719151" y="2804101"/>
                  <a:pt x="7761071" y="2813526"/>
                  <a:pt x="7783396" y="2832378"/>
                </a:cubicBezTo>
                <a:cubicBezTo>
                  <a:pt x="7805720" y="2851230"/>
                  <a:pt x="7816882" y="2878267"/>
                  <a:pt x="7816882" y="2913489"/>
                </a:cubicBezTo>
                <a:cubicBezTo>
                  <a:pt x="7816882" y="2937302"/>
                  <a:pt x="7809813" y="2958386"/>
                  <a:pt x="7795674" y="2976741"/>
                </a:cubicBezTo>
                <a:cubicBezTo>
                  <a:pt x="7781535" y="2995097"/>
                  <a:pt x="7763304" y="3006507"/>
                  <a:pt x="7740979" y="3010972"/>
                </a:cubicBezTo>
                <a:cubicBezTo>
                  <a:pt x="7696827" y="3020894"/>
                  <a:pt x="7667061" y="3025854"/>
                  <a:pt x="7651683" y="3025854"/>
                </a:cubicBezTo>
                <a:lnTo>
                  <a:pt x="7509552" y="3025854"/>
                </a:lnTo>
                <a:close/>
                <a:moveTo>
                  <a:pt x="718227" y="2804101"/>
                </a:moveTo>
                <a:lnTo>
                  <a:pt x="866311" y="2804101"/>
                </a:lnTo>
                <a:cubicBezTo>
                  <a:pt x="927827" y="2804101"/>
                  <a:pt x="969747" y="2813526"/>
                  <a:pt x="992071" y="2832378"/>
                </a:cubicBezTo>
                <a:cubicBezTo>
                  <a:pt x="1014395" y="2851230"/>
                  <a:pt x="1025557" y="2878267"/>
                  <a:pt x="1025557" y="2913489"/>
                </a:cubicBezTo>
                <a:cubicBezTo>
                  <a:pt x="1025557" y="2937302"/>
                  <a:pt x="1018488" y="2958386"/>
                  <a:pt x="1004349" y="2976741"/>
                </a:cubicBezTo>
                <a:cubicBezTo>
                  <a:pt x="990211" y="2995097"/>
                  <a:pt x="971979" y="3006507"/>
                  <a:pt x="949655" y="3010972"/>
                </a:cubicBezTo>
                <a:cubicBezTo>
                  <a:pt x="905503" y="3020894"/>
                  <a:pt x="875737" y="3025854"/>
                  <a:pt x="860358" y="3025854"/>
                </a:cubicBezTo>
                <a:lnTo>
                  <a:pt x="718227" y="3025854"/>
                </a:lnTo>
                <a:close/>
                <a:moveTo>
                  <a:pt x="10718881" y="2583835"/>
                </a:moveTo>
                <a:lnTo>
                  <a:pt x="10718881" y="2853214"/>
                </a:lnTo>
                <a:lnTo>
                  <a:pt x="11062674" y="2853214"/>
                </a:lnTo>
                <a:lnTo>
                  <a:pt x="11062674" y="3674745"/>
                </a:lnTo>
                <a:lnTo>
                  <a:pt x="11399769" y="3674745"/>
                </a:lnTo>
                <a:lnTo>
                  <a:pt x="11399769" y="2853214"/>
                </a:lnTo>
                <a:lnTo>
                  <a:pt x="11743562" y="2853214"/>
                </a:lnTo>
                <a:lnTo>
                  <a:pt x="11743562" y="2583835"/>
                </a:lnTo>
                <a:close/>
                <a:moveTo>
                  <a:pt x="9530935" y="2583835"/>
                </a:moveTo>
                <a:lnTo>
                  <a:pt x="9530935" y="3674745"/>
                </a:lnTo>
                <a:lnTo>
                  <a:pt x="9847939" y="3674745"/>
                </a:lnTo>
                <a:lnTo>
                  <a:pt x="9847939" y="3075759"/>
                </a:lnTo>
                <a:lnTo>
                  <a:pt x="10256472" y="3674745"/>
                </a:lnTo>
                <a:lnTo>
                  <a:pt x="10574220" y="3674745"/>
                </a:lnTo>
                <a:lnTo>
                  <a:pt x="10574220" y="2583835"/>
                </a:lnTo>
                <a:lnTo>
                  <a:pt x="10256472" y="2583835"/>
                </a:lnTo>
                <a:lnTo>
                  <a:pt x="10256472" y="3187379"/>
                </a:lnTo>
                <a:lnTo>
                  <a:pt x="9845707" y="2583835"/>
                </a:lnTo>
                <a:close/>
                <a:moveTo>
                  <a:pt x="7170968" y="2583835"/>
                </a:moveTo>
                <a:lnTo>
                  <a:pt x="7170968" y="3674745"/>
                </a:lnTo>
                <a:lnTo>
                  <a:pt x="7509552" y="3674745"/>
                </a:lnTo>
                <a:lnTo>
                  <a:pt x="7509552" y="3231982"/>
                </a:lnTo>
                <a:lnTo>
                  <a:pt x="7539317" y="3231982"/>
                </a:lnTo>
                <a:cubicBezTo>
                  <a:pt x="7570075" y="3231982"/>
                  <a:pt x="7597609" y="3240415"/>
                  <a:pt x="7621917" y="3257282"/>
                </a:cubicBezTo>
                <a:cubicBezTo>
                  <a:pt x="7639776" y="3270181"/>
                  <a:pt x="7660116" y="3298210"/>
                  <a:pt x="7682937" y="3341370"/>
                </a:cubicBezTo>
                <a:lnTo>
                  <a:pt x="7863123" y="3674745"/>
                </a:lnTo>
                <a:lnTo>
                  <a:pt x="8238214" y="3674745"/>
                </a:lnTo>
                <a:lnTo>
                  <a:pt x="8244019" y="3674745"/>
                </a:lnTo>
                <a:lnTo>
                  <a:pt x="8582414" y="3674745"/>
                </a:lnTo>
                <a:lnTo>
                  <a:pt x="8635585" y="3494663"/>
                </a:lnTo>
                <a:lnTo>
                  <a:pt x="9018306" y="3494663"/>
                </a:lnTo>
                <a:lnTo>
                  <a:pt x="9072872" y="3674745"/>
                </a:lnTo>
                <a:lnTo>
                  <a:pt x="9425862" y="3674745"/>
                </a:lnTo>
                <a:lnTo>
                  <a:pt x="9015922" y="2583835"/>
                </a:lnTo>
                <a:lnTo>
                  <a:pt x="8648224" y="2583835"/>
                </a:lnTo>
                <a:lnTo>
                  <a:pt x="8240659" y="3668240"/>
                </a:lnTo>
                <a:lnTo>
                  <a:pt x="8080773" y="3358636"/>
                </a:lnTo>
                <a:cubicBezTo>
                  <a:pt x="8072843" y="3342746"/>
                  <a:pt x="8057104" y="3320152"/>
                  <a:pt x="8033555" y="3290856"/>
                </a:cubicBezTo>
                <a:cubicBezTo>
                  <a:pt x="8010006" y="3261559"/>
                  <a:pt x="7992034" y="3242442"/>
                  <a:pt x="7979639" y="3233504"/>
                </a:cubicBezTo>
                <a:cubicBezTo>
                  <a:pt x="7961292" y="3220102"/>
                  <a:pt x="7932042" y="3206697"/>
                  <a:pt x="7891889" y="3193286"/>
                </a:cubicBezTo>
                <a:cubicBezTo>
                  <a:pt x="7942025" y="3181876"/>
                  <a:pt x="7981488" y="3167489"/>
                  <a:pt x="8010277" y="3150126"/>
                </a:cubicBezTo>
                <a:cubicBezTo>
                  <a:pt x="8055445" y="3122841"/>
                  <a:pt x="8090935" y="3087246"/>
                  <a:pt x="8116747" y="3043342"/>
                </a:cubicBezTo>
                <a:cubicBezTo>
                  <a:pt x="8142560" y="2999438"/>
                  <a:pt x="8155466" y="2947224"/>
                  <a:pt x="8155466" y="2886700"/>
                </a:cubicBezTo>
                <a:cubicBezTo>
                  <a:pt x="8155466" y="2817247"/>
                  <a:pt x="8138599" y="2758336"/>
                  <a:pt x="8104864" y="2709967"/>
                </a:cubicBezTo>
                <a:cubicBezTo>
                  <a:pt x="8071130" y="2661598"/>
                  <a:pt x="8026729" y="2628483"/>
                  <a:pt x="7971663" y="2610624"/>
                </a:cubicBezTo>
                <a:cubicBezTo>
                  <a:pt x="7916597" y="2592765"/>
                  <a:pt x="7836974" y="2583835"/>
                  <a:pt x="7732794" y="2583835"/>
                </a:cubicBezTo>
                <a:close/>
                <a:moveTo>
                  <a:pt x="5900422" y="2583835"/>
                </a:moveTo>
                <a:lnTo>
                  <a:pt x="5900422" y="3233784"/>
                </a:lnTo>
                <a:cubicBezTo>
                  <a:pt x="5900422" y="3287323"/>
                  <a:pt x="5910840" y="3348796"/>
                  <a:pt x="5931676" y="3418203"/>
                </a:cubicBezTo>
                <a:cubicBezTo>
                  <a:pt x="5944575" y="3461332"/>
                  <a:pt x="5968511" y="3503223"/>
                  <a:pt x="6003486" y="3543875"/>
                </a:cubicBezTo>
                <a:cubicBezTo>
                  <a:pt x="6038461" y="3584528"/>
                  <a:pt x="6077032" y="3615884"/>
                  <a:pt x="6119199" y="3637945"/>
                </a:cubicBezTo>
                <a:cubicBezTo>
                  <a:pt x="6161367" y="3660006"/>
                  <a:pt x="6213829" y="3674755"/>
                  <a:pt x="6276585" y="3682192"/>
                </a:cubicBezTo>
                <a:cubicBezTo>
                  <a:pt x="6339341" y="3689630"/>
                  <a:pt x="6397260" y="3693349"/>
                  <a:pt x="6450342" y="3693349"/>
                </a:cubicBezTo>
                <a:cubicBezTo>
                  <a:pt x="6542119" y="3693349"/>
                  <a:pt x="6620750" y="3681202"/>
                  <a:pt x="6686235" y="3656909"/>
                </a:cubicBezTo>
                <a:cubicBezTo>
                  <a:pt x="6733363" y="3639561"/>
                  <a:pt x="6778384" y="3609445"/>
                  <a:pt x="6821296" y="3566560"/>
                </a:cubicBezTo>
                <a:cubicBezTo>
                  <a:pt x="6864209" y="3523675"/>
                  <a:pt x="6895710" y="3473602"/>
                  <a:pt x="6915802" y="3416342"/>
                </a:cubicBezTo>
                <a:cubicBezTo>
                  <a:pt x="6935894" y="3359082"/>
                  <a:pt x="6945940" y="3298230"/>
                  <a:pt x="6945940" y="3233784"/>
                </a:cubicBezTo>
                <a:lnTo>
                  <a:pt x="6945940" y="2583835"/>
                </a:lnTo>
                <a:lnTo>
                  <a:pt x="6609588" y="2583835"/>
                </a:lnTo>
                <a:lnTo>
                  <a:pt x="6609588" y="3249259"/>
                </a:lnTo>
                <a:cubicBezTo>
                  <a:pt x="6609588" y="3309729"/>
                  <a:pt x="6593093" y="3356445"/>
                  <a:pt x="6560103" y="3389408"/>
                </a:cubicBezTo>
                <a:cubicBezTo>
                  <a:pt x="6527113" y="3422371"/>
                  <a:pt x="6481596" y="3438852"/>
                  <a:pt x="6423553" y="3438852"/>
                </a:cubicBezTo>
                <a:cubicBezTo>
                  <a:pt x="6365013" y="3438852"/>
                  <a:pt x="6319249" y="3422125"/>
                  <a:pt x="6286259" y="3388669"/>
                </a:cubicBezTo>
                <a:cubicBezTo>
                  <a:pt x="6253269" y="3355214"/>
                  <a:pt x="6236774" y="3308744"/>
                  <a:pt x="6236774" y="3249259"/>
                </a:cubicBezTo>
                <a:lnTo>
                  <a:pt x="6236774" y="2583835"/>
                </a:lnTo>
                <a:close/>
                <a:moveTo>
                  <a:pt x="5066825" y="2583835"/>
                </a:moveTo>
                <a:lnTo>
                  <a:pt x="4656815" y="3674745"/>
                </a:lnTo>
                <a:lnTo>
                  <a:pt x="5001014" y="3674745"/>
                </a:lnTo>
                <a:lnTo>
                  <a:pt x="5054185" y="3494663"/>
                </a:lnTo>
                <a:lnTo>
                  <a:pt x="5436906" y="3494663"/>
                </a:lnTo>
                <a:lnTo>
                  <a:pt x="5491473" y="3674745"/>
                </a:lnTo>
                <a:lnTo>
                  <a:pt x="5844463" y="3674745"/>
                </a:lnTo>
                <a:lnTo>
                  <a:pt x="5434523" y="2583835"/>
                </a:lnTo>
                <a:close/>
                <a:moveTo>
                  <a:pt x="3689432" y="2583835"/>
                </a:moveTo>
                <a:lnTo>
                  <a:pt x="3689432" y="2853214"/>
                </a:lnTo>
                <a:lnTo>
                  <a:pt x="4033225" y="2853214"/>
                </a:lnTo>
                <a:lnTo>
                  <a:pt x="4033225" y="3674745"/>
                </a:lnTo>
                <a:lnTo>
                  <a:pt x="4370321" y="3674745"/>
                </a:lnTo>
                <a:lnTo>
                  <a:pt x="4370321" y="2853214"/>
                </a:lnTo>
                <a:lnTo>
                  <a:pt x="4714113" y="2853214"/>
                </a:lnTo>
                <a:lnTo>
                  <a:pt x="4714113" y="2583835"/>
                </a:lnTo>
                <a:close/>
                <a:moveTo>
                  <a:pt x="1555534" y="2583835"/>
                </a:moveTo>
                <a:lnTo>
                  <a:pt x="1555534" y="3674745"/>
                </a:lnTo>
                <a:lnTo>
                  <a:pt x="2475292" y="3674745"/>
                </a:lnTo>
                <a:lnTo>
                  <a:pt x="2475292" y="3427690"/>
                </a:lnTo>
                <a:lnTo>
                  <a:pt x="1893374" y="3427690"/>
                </a:lnTo>
                <a:lnTo>
                  <a:pt x="1893374" y="3212634"/>
                </a:lnTo>
                <a:lnTo>
                  <a:pt x="2417993" y="3212634"/>
                </a:lnTo>
                <a:lnTo>
                  <a:pt x="2417993" y="2990136"/>
                </a:lnTo>
                <a:lnTo>
                  <a:pt x="1893374" y="2990136"/>
                </a:lnTo>
                <a:lnTo>
                  <a:pt x="1893374" y="2816751"/>
                </a:lnTo>
                <a:lnTo>
                  <a:pt x="2458921" y="2816751"/>
                </a:lnTo>
                <a:lnTo>
                  <a:pt x="2458921" y="2583835"/>
                </a:lnTo>
                <a:close/>
                <a:moveTo>
                  <a:pt x="379643" y="2583835"/>
                </a:moveTo>
                <a:lnTo>
                  <a:pt x="379643" y="3674745"/>
                </a:lnTo>
                <a:lnTo>
                  <a:pt x="718227" y="3674745"/>
                </a:lnTo>
                <a:lnTo>
                  <a:pt x="718227" y="3231982"/>
                </a:lnTo>
                <a:lnTo>
                  <a:pt x="747993" y="3231982"/>
                </a:lnTo>
                <a:cubicBezTo>
                  <a:pt x="778750" y="3231982"/>
                  <a:pt x="806284" y="3240415"/>
                  <a:pt x="830592" y="3257282"/>
                </a:cubicBezTo>
                <a:cubicBezTo>
                  <a:pt x="848452" y="3270181"/>
                  <a:pt x="868791" y="3298210"/>
                  <a:pt x="891612" y="3341370"/>
                </a:cubicBezTo>
                <a:lnTo>
                  <a:pt x="1071799" y="3674745"/>
                </a:lnTo>
                <a:lnTo>
                  <a:pt x="1452694" y="3674745"/>
                </a:lnTo>
                <a:lnTo>
                  <a:pt x="1289448" y="3358636"/>
                </a:lnTo>
                <a:cubicBezTo>
                  <a:pt x="1281518" y="3342746"/>
                  <a:pt x="1265779" y="3320152"/>
                  <a:pt x="1242230" y="3290856"/>
                </a:cubicBezTo>
                <a:cubicBezTo>
                  <a:pt x="1218681" y="3261559"/>
                  <a:pt x="1200709" y="3242442"/>
                  <a:pt x="1188315" y="3233504"/>
                </a:cubicBezTo>
                <a:cubicBezTo>
                  <a:pt x="1169967" y="3220102"/>
                  <a:pt x="1140717" y="3206697"/>
                  <a:pt x="1100564" y="3193286"/>
                </a:cubicBezTo>
                <a:cubicBezTo>
                  <a:pt x="1150701" y="3181876"/>
                  <a:pt x="1190164" y="3167489"/>
                  <a:pt x="1218953" y="3150126"/>
                </a:cubicBezTo>
                <a:cubicBezTo>
                  <a:pt x="1264120" y="3122841"/>
                  <a:pt x="1299610" y="3087246"/>
                  <a:pt x="1325423" y="3043342"/>
                </a:cubicBezTo>
                <a:cubicBezTo>
                  <a:pt x="1351235" y="2999438"/>
                  <a:pt x="1364141" y="2947224"/>
                  <a:pt x="1364141" y="2886700"/>
                </a:cubicBezTo>
                <a:cubicBezTo>
                  <a:pt x="1364141" y="2817247"/>
                  <a:pt x="1347274" y="2758336"/>
                  <a:pt x="1313540" y="2709967"/>
                </a:cubicBezTo>
                <a:cubicBezTo>
                  <a:pt x="1279805" y="2661598"/>
                  <a:pt x="1235405" y="2628483"/>
                  <a:pt x="1180339" y="2610624"/>
                </a:cubicBezTo>
                <a:cubicBezTo>
                  <a:pt x="1125272" y="2592765"/>
                  <a:pt x="1045649" y="2583835"/>
                  <a:pt x="941469" y="2583835"/>
                </a:cubicBezTo>
                <a:close/>
                <a:moveTo>
                  <a:pt x="3106919" y="2565231"/>
                </a:moveTo>
                <a:cubicBezTo>
                  <a:pt x="2993313" y="2565231"/>
                  <a:pt x="2903893" y="2579494"/>
                  <a:pt x="2838656" y="2608020"/>
                </a:cubicBezTo>
                <a:cubicBezTo>
                  <a:pt x="2773420" y="2636545"/>
                  <a:pt x="2724555" y="2675736"/>
                  <a:pt x="2692060" y="2725594"/>
                </a:cubicBezTo>
                <a:cubicBezTo>
                  <a:pt x="2659566" y="2775451"/>
                  <a:pt x="2643319" y="2828409"/>
                  <a:pt x="2643319" y="2884468"/>
                </a:cubicBezTo>
                <a:cubicBezTo>
                  <a:pt x="2643319" y="2969796"/>
                  <a:pt x="2675069" y="3039993"/>
                  <a:pt x="2738569" y="3095060"/>
                </a:cubicBezTo>
                <a:cubicBezTo>
                  <a:pt x="2801573" y="3150126"/>
                  <a:pt x="2906993" y="3194279"/>
                  <a:pt x="3054829" y="3227517"/>
                </a:cubicBezTo>
                <a:cubicBezTo>
                  <a:pt x="3145118" y="3247361"/>
                  <a:pt x="3202665" y="3268444"/>
                  <a:pt x="3227470" y="3290768"/>
                </a:cubicBezTo>
                <a:cubicBezTo>
                  <a:pt x="3252274" y="3313093"/>
                  <a:pt x="3264677" y="3338393"/>
                  <a:pt x="3264677" y="3366671"/>
                </a:cubicBezTo>
                <a:cubicBezTo>
                  <a:pt x="3264677" y="3396436"/>
                  <a:pt x="3251654" y="3422605"/>
                  <a:pt x="3225609" y="3445178"/>
                </a:cubicBezTo>
                <a:cubicBezTo>
                  <a:pt x="3199564" y="3467750"/>
                  <a:pt x="3162481" y="3479036"/>
                  <a:pt x="3114360" y="3479036"/>
                </a:cubicBezTo>
                <a:cubicBezTo>
                  <a:pt x="3049868" y="3479036"/>
                  <a:pt x="3000259" y="3456960"/>
                  <a:pt x="2965532" y="3412808"/>
                </a:cubicBezTo>
                <a:cubicBezTo>
                  <a:pt x="2944200" y="3385523"/>
                  <a:pt x="2930061" y="3345835"/>
                  <a:pt x="2923116" y="3293745"/>
                </a:cubicBezTo>
                <a:lnTo>
                  <a:pt x="2602391" y="3313837"/>
                </a:lnTo>
                <a:cubicBezTo>
                  <a:pt x="2611817" y="3423970"/>
                  <a:pt x="2652248" y="3514755"/>
                  <a:pt x="2723686" y="3586192"/>
                </a:cubicBezTo>
                <a:cubicBezTo>
                  <a:pt x="2795124" y="3657630"/>
                  <a:pt x="2923612" y="3693349"/>
                  <a:pt x="3109151" y="3693349"/>
                </a:cubicBezTo>
                <a:cubicBezTo>
                  <a:pt x="3214819" y="3693349"/>
                  <a:pt x="3302380" y="3678094"/>
                  <a:pt x="3371833" y="3647584"/>
                </a:cubicBezTo>
                <a:cubicBezTo>
                  <a:pt x="3441286" y="3617074"/>
                  <a:pt x="3495360" y="3572302"/>
                  <a:pt x="3534055" y="3513266"/>
                </a:cubicBezTo>
                <a:cubicBezTo>
                  <a:pt x="3572751" y="3454231"/>
                  <a:pt x="3592098" y="3389739"/>
                  <a:pt x="3592098" y="3319790"/>
                </a:cubicBezTo>
                <a:cubicBezTo>
                  <a:pt x="3592098" y="3260259"/>
                  <a:pt x="3577588" y="3206433"/>
                  <a:pt x="3548567" y="3158311"/>
                </a:cubicBezTo>
                <a:cubicBezTo>
                  <a:pt x="3519545" y="3110191"/>
                  <a:pt x="3473160" y="3069883"/>
                  <a:pt x="3409412" y="3037389"/>
                </a:cubicBezTo>
                <a:cubicBezTo>
                  <a:pt x="3345664" y="3004895"/>
                  <a:pt x="3240120" y="2972773"/>
                  <a:pt x="3092780" y="2941022"/>
                </a:cubicBezTo>
                <a:cubicBezTo>
                  <a:pt x="3033248" y="2928620"/>
                  <a:pt x="2995545" y="2915226"/>
                  <a:pt x="2979671" y="2900839"/>
                </a:cubicBezTo>
                <a:cubicBezTo>
                  <a:pt x="2963300" y="2886948"/>
                  <a:pt x="2955114" y="2871321"/>
                  <a:pt x="2955114" y="2853958"/>
                </a:cubicBezTo>
                <a:cubicBezTo>
                  <a:pt x="2955114" y="2830145"/>
                  <a:pt x="2965036" y="2809930"/>
                  <a:pt x="2984880" y="2793311"/>
                </a:cubicBezTo>
                <a:cubicBezTo>
                  <a:pt x="3004723" y="2776692"/>
                  <a:pt x="3034241" y="2768382"/>
                  <a:pt x="3073433" y="2768382"/>
                </a:cubicBezTo>
                <a:cubicBezTo>
                  <a:pt x="3121057" y="2768382"/>
                  <a:pt x="3158389" y="2779544"/>
                  <a:pt x="3185426" y="2801868"/>
                </a:cubicBezTo>
                <a:cubicBezTo>
                  <a:pt x="3212462" y="2824192"/>
                  <a:pt x="3230198" y="2859911"/>
                  <a:pt x="3238631" y="2909025"/>
                </a:cubicBezTo>
                <a:lnTo>
                  <a:pt x="3556380" y="2890421"/>
                </a:lnTo>
                <a:cubicBezTo>
                  <a:pt x="3542490" y="2777312"/>
                  <a:pt x="3498957" y="2694836"/>
                  <a:pt x="3425783" y="2642994"/>
                </a:cubicBezTo>
                <a:cubicBezTo>
                  <a:pt x="3352609" y="2591152"/>
                  <a:pt x="3246321" y="2565231"/>
                  <a:pt x="3106919" y="2565231"/>
                </a:cubicBezTo>
                <a:close/>
                <a:moveTo>
                  <a:pt x="6818171" y="1037809"/>
                </a:moveTo>
                <a:lnTo>
                  <a:pt x="6938605" y="1429971"/>
                </a:lnTo>
                <a:lnTo>
                  <a:pt x="6699027" y="1429971"/>
                </a:lnTo>
                <a:close/>
                <a:moveTo>
                  <a:pt x="8991582" y="991672"/>
                </a:moveTo>
                <a:cubicBezTo>
                  <a:pt x="9062523" y="991672"/>
                  <a:pt x="9118706" y="1015360"/>
                  <a:pt x="9160130" y="1062737"/>
                </a:cubicBezTo>
                <a:cubicBezTo>
                  <a:pt x="9201553" y="1110114"/>
                  <a:pt x="9222266" y="1185148"/>
                  <a:pt x="9222266" y="1287840"/>
                </a:cubicBezTo>
                <a:cubicBezTo>
                  <a:pt x="9222266" y="1409879"/>
                  <a:pt x="9202421" y="1494463"/>
                  <a:pt x="9162734" y="1541592"/>
                </a:cubicBezTo>
                <a:cubicBezTo>
                  <a:pt x="9123047" y="1588721"/>
                  <a:pt x="9066988" y="1612285"/>
                  <a:pt x="8994559" y="1612285"/>
                </a:cubicBezTo>
                <a:cubicBezTo>
                  <a:pt x="8924113" y="1612285"/>
                  <a:pt x="8868427" y="1588225"/>
                  <a:pt x="8827499" y="1540103"/>
                </a:cubicBezTo>
                <a:cubicBezTo>
                  <a:pt x="8786571" y="1491982"/>
                  <a:pt x="8766107" y="1412856"/>
                  <a:pt x="8766107" y="1302723"/>
                </a:cubicBezTo>
                <a:cubicBezTo>
                  <a:pt x="8766107" y="1191598"/>
                  <a:pt x="8786696" y="1111975"/>
                  <a:pt x="8827871" y="1063853"/>
                </a:cubicBezTo>
                <a:cubicBezTo>
                  <a:pt x="8869046" y="1015732"/>
                  <a:pt x="8923618" y="991672"/>
                  <a:pt x="8991582" y="991672"/>
                </a:cubicBezTo>
                <a:close/>
                <a:moveTo>
                  <a:pt x="4152883" y="991672"/>
                </a:moveTo>
                <a:cubicBezTo>
                  <a:pt x="4223823" y="991672"/>
                  <a:pt x="4280006" y="1015360"/>
                  <a:pt x="4321431" y="1062737"/>
                </a:cubicBezTo>
                <a:cubicBezTo>
                  <a:pt x="4362854" y="1110114"/>
                  <a:pt x="4383566" y="1185148"/>
                  <a:pt x="4383566" y="1287840"/>
                </a:cubicBezTo>
                <a:cubicBezTo>
                  <a:pt x="4383566" y="1409879"/>
                  <a:pt x="4363722" y="1494463"/>
                  <a:pt x="4324035" y="1541592"/>
                </a:cubicBezTo>
                <a:cubicBezTo>
                  <a:pt x="4284347" y="1588721"/>
                  <a:pt x="4228288" y="1612285"/>
                  <a:pt x="4155859" y="1612285"/>
                </a:cubicBezTo>
                <a:cubicBezTo>
                  <a:pt x="4085414" y="1612285"/>
                  <a:pt x="4029727" y="1588225"/>
                  <a:pt x="3988800" y="1540103"/>
                </a:cubicBezTo>
                <a:cubicBezTo>
                  <a:pt x="3947872" y="1491982"/>
                  <a:pt x="3927408" y="1412856"/>
                  <a:pt x="3927408" y="1302723"/>
                </a:cubicBezTo>
                <a:cubicBezTo>
                  <a:pt x="3927408" y="1191598"/>
                  <a:pt x="3947996" y="1111975"/>
                  <a:pt x="3989172" y="1063853"/>
                </a:cubicBezTo>
                <a:cubicBezTo>
                  <a:pt x="4030347" y="1015732"/>
                  <a:pt x="4084918" y="991672"/>
                  <a:pt x="4152883" y="991672"/>
                </a:cubicBezTo>
                <a:close/>
                <a:moveTo>
                  <a:pt x="7337506" y="755035"/>
                </a:moveTo>
                <a:lnTo>
                  <a:pt x="7337506" y="1024414"/>
                </a:lnTo>
                <a:lnTo>
                  <a:pt x="7681299" y="1024414"/>
                </a:lnTo>
                <a:lnTo>
                  <a:pt x="7681299" y="1845945"/>
                </a:lnTo>
                <a:lnTo>
                  <a:pt x="8018395" y="1845945"/>
                </a:lnTo>
                <a:lnTo>
                  <a:pt x="8018395" y="1024414"/>
                </a:lnTo>
                <a:lnTo>
                  <a:pt x="8362188" y="1024414"/>
                </a:lnTo>
                <a:lnTo>
                  <a:pt x="8362188" y="755035"/>
                </a:lnTo>
                <a:close/>
                <a:moveTo>
                  <a:pt x="6638449" y="755035"/>
                </a:moveTo>
                <a:lnTo>
                  <a:pt x="6228439" y="1845945"/>
                </a:lnTo>
                <a:lnTo>
                  <a:pt x="6572639" y="1845945"/>
                </a:lnTo>
                <a:lnTo>
                  <a:pt x="6625810" y="1665863"/>
                </a:lnTo>
                <a:lnTo>
                  <a:pt x="7008531" y="1665863"/>
                </a:lnTo>
                <a:lnTo>
                  <a:pt x="7063098" y="1845945"/>
                </a:lnTo>
                <a:lnTo>
                  <a:pt x="7416088" y="1845945"/>
                </a:lnTo>
                <a:lnTo>
                  <a:pt x="7006148" y="755035"/>
                </a:lnTo>
                <a:close/>
                <a:moveTo>
                  <a:pt x="4895832" y="755035"/>
                </a:moveTo>
                <a:lnTo>
                  <a:pt x="4895832" y="1845945"/>
                </a:lnTo>
                <a:lnTo>
                  <a:pt x="5171908" y="1845945"/>
                </a:lnTo>
                <a:lnTo>
                  <a:pt x="5171908" y="1013996"/>
                </a:lnTo>
                <a:lnTo>
                  <a:pt x="5384244" y="1845945"/>
                </a:lnTo>
                <a:lnTo>
                  <a:pt x="5634124" y="1845945"/>
                </a:lnTo>
                <a:lnTo>
                  <a:pt x="5846844" y="1013996"/>
                </a:lnTo>
                <a:lnTo>
                  <a:pt x="5846844" y="1845945"/>
                </a:lnTo>
                <a:lnTo>
                  <a:pt x="6122920" y="1845945"/>
                </a:lnTo>
                <a:lnTo>
                  <a:pt x="6122920" y="755035"/>
                </a:lnTo>
                <a:lnTo>
                  <a:pt x="5679866" y="755035"/>
                </a:lnTo>
                <a:lnTo>
                  <a:pt x="5510120" y="1418808"/>
                </a:lnTo>
                <a:lnTo>
                  <a:pt x="5339154" y="755035"/>
                </a:lnTo>
                <a:close/>
                <a:moveTo>
                  <a:pt x="2500295" y="755035"/>
                </a:moveTo>
                <a:lnTo>
                  <a:pt x="2500295" y="987951"/>
                </a:lnTo>
                <a:lnTo>
                  <a:pt x="3047471" y="987951"/>
                </a:lnTo>
                <a:lnTo>
                  <a:pt x="2441508" y="1619727"/>
                </a:lnTo>
                <a:lnTo>
                  <a:pt x="2441508" y="1845945"/>
                </a:lnTo>
                <a:lnTo>
                  <a:pt x="3476608" y="1845945"/>
                </a:lnTo>
                <a:lnTo>
                  <a:pt x="3476608" y="1611541"/>
                </a:lnTo>
                <a:lnTo>
                  <a:pt x="2841914" y="1611541"/>
                </a:lnTo>
                <a:lnTo>
                  <a:pt x="3454283" y="973068"/>
                </a:lnTo>
                <a:lnTo>
                  <a:pt x="3454283" y="755035"/>
                </a:lnTo>
                <a:close/>
                <a:moveTo>
                  <a:pt x="8992326" y="736432"/>
                </a:moveTo>
                <a:cubicBezTo>
                  <a:pt x="8815221" y="736432"/>
                  <a:pt x="8677058" y="786041"/>
                  <a:pt x="8577840" y="885260"/>
                </a:cubicBezTo>
                <a:cubicBezTo>
                  <a:pt x="8478621" y="984479"/>
                  <a:pt x="8429012" y="1123137"/>
                  <a:pt x="8429012" y="1301234"/>
                </a:cubicBezTo>
                <a:cubicBezTo>
                  <a:pt x="8429012" y="1428730"/>
                  <a:pt x="8454064" y="1534895"/>
                  <a:pt x="8504170" y="1619727"/>
                </a:cubicBezTo>
                <a:cubicBezTo>
                  <a:pt x="8554275" y="1704559"/>
                  <a:pt x="8619636" y="1766570"/>
                  <a:pt x="8700251" y="1805762"/>
                </a:cubicBezTo>
                <a:cubicBezTo>
                  <a:pt x="8780866" y="1844953"/>
                  <a:pt x="8882690" y="1864549"/>
                  <a:pt x="9005721" y="1864549"/>
                </a:cubicBezTo>
                <a:cubicBezTo>
                  <a:pt x="9126767" y="1864549"/>
                  <a:pt x="9227847" y="1841853"/>
                  <a:pt x="9308958" y="1796460"/>
                </a:cubicBezTo>
                <a:cubicBezTo>
                  <a:pt x="9390069" y="1751067"/>
                  <a:pt x="9452081" y="1687567"/>
                  <a:pt x="9494993" y="1605960"/>
                </a:cubicBezTo>
                <a:cubicBezTo>
                  <a:pt x="9537905" y="1524352"/>
                  <a:pt x="9559361" y="1419801"/>
                  <a:pt x="9559361" y="1292305"/>
                </a:cubicBezTo>
                <a:cubicBezTo>
                  <a:pt x="9559361" y="1116687"/>
                  <a:pt x="9510248" y="980138"/>
                  <a:pt x="9412021" y="882655"/>
                </a:cubicBezTo>
                <a:cubicBezTo>
                  <a:pt x="9313795" y="785173"/>
                  <a:pt x="9173896" y="736432"/>
                  <a:pt x="8992326" y="736432"/>
                </a:cubicBezTo>
                <a:close/>
                <a:moveTo>
                  <a:pt x="4153627" y="736432"/>
                </a:moveTo>
                <a:cubicBezTo>
                  <a:pt x="3976521" y="736432"/>
                  <a:pt x="3838359" y="786041"/>
                  <a:pt x="3739141" y="885260"/>
                </a:cubicBezTo>
                <a:cubicBezTo>
                  <a:pt x="3639922" y="984479"/>
                  <a:pt x="3590312" y="1123137"/>
                  <a:pt x="3590312" y="1301234"/>
                </a:cubicBezTo>
                <a:cubicBezTo>
                  <a:pt x="3590312" y="1428730"/>
                  <a:pt x="3615365" y="1534895"/>
                  <a:pt x="3665471" y="1619727"/>
                </a:cubicBezTo>
                <a:cubicBezTo>
                  <a:pt x="3715576" y="1704559"/>
                  <a:pt x="3780936" y="1766570"/>
                  <a:pt x="3861551" y="1805762"/>
                </a:cubicBezTo>
                <a:cubicBezTo>
                  <a:pt x="3942167" y="1844953"/>
                  <a:pt x="4043990" y="1864549"/>
                  <a:pt x="4167021" y="1864549"/>
                </a:cubicBezTo>
                <a:cubicBezTo>
                  <a:pt x="4288067" y="1864549"/>
                  <a:pt x="4389147" y="1841853"/>
                  <a:pt x="4470258" y="1796460"/>
                </a:cubicBezTo>
                <a:cubicBezTo>
                  <a:pt x="4551370" y="1751067"/>
                  <a:pt x="4613381" y="1687567"/>
                  <a:pt x="4656294" y="1605960"/>
                </a:cubicBezTo>
                <a:cubicBezTo>
                  <a:pt x="4699206" y="1524352"/>
                  <a:pt x="4720662" y="1419801"/>
                  <a:pt x="4720662" y="1292305"/>
                </a:cubicBezTo>
                <a:cubicBezTo>
                  <a:pt x="4720662" y="1116687"/>
                  <a:pt x="4671548" y="980138"/>
                  <a:pt x="4573322" y="882655"/>
                </a:cubicBezTo>
                <a:cubicBezTo>
                  <a:pt x="4475095" y="785173"/>
                  <a:pt x="4335197" y="736432"/>
                  <a:pt x="4153627" y="736432"/>
                </a:cubicBezTo>
                <a:close/>
                <a:moveTo>
                  <a:pt x="0" y="0"/>
                </a:moveTo>
                <a:lnTo>
                  <a:pt x="12192000" y="0"/>
                </a:lnTo>
                <a:lnTo>
                  <a:pt x="12192000" y="6858000"/>
                </a:lnTo>
                <a:lnTo>
                  <a:pt x="0" y="6858000"/>
                </a:lnTo>
                <a:close/>
              </a:path>
            </a:pathLst>
          </a:custGeom>
          <a:solidFill>
            <a:schemeClr val="bg1">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IN" sz="12000" dirty="0">
              <a:latin typeface="Arial Black" panose="020B0A04020102020204" pitchFamily="34" charset="0"/>
            </a:endParaRPr>
          </a:p>
        </p:txBody>
      </p:sp>
    </p:spTree>
    <p:extLst>
      <p:ext uri="{BB962C8B-B14F-4D97-AF65-F5344CB8AC3E}">
        <p14:creationId xmlns:p14="http://schemas.microsoft.com/office/powerpoint/2010/main" val="16088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repeatCount="indefinite"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C603-F447-A256-CFFA-A233EB6DE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B608D-D5E8-A4C0-A5CF-606A7EBEDCEF}"/>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Average Ratings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38472ED-7C60-B2B3-2B53-8E597B51A2B7}"/>
              </a:ext>
            </a:extLst>
          </p:cNvPr>
          <p:cNvSpPr txBox="1"/>
          <p:nvPr/>
        </p:nvSpPr>
        <p:spPr>
          <a:xfrm>
            <a:off x="5260259" y="1514169"/>
            <a:ext cx="6577780" cy="4757071"/>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pie chart represents the average ratings received from customers, reflecting the overall quality of food offered by the restaurants.</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Approximately 38% (3,581 restaurants) have a rating of 2 or below, signalling a significant quality concern.</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Around 48% (4,590 restaurants) fall under the 3-star rating, indicating that customers find the food acceptable but not exceptional, requiring improvement.</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14% (1,380 restaurants) have achieved the highest rating (4 stars), highlighting a need to raise quality standards across the board.</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Country-Wise Insights: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with Average Ratings Above 4: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Philippines, Turkey, Indonesia, New Zealand, United Arab Emirates, South Africa, United Kingdom, Qatar, and the United States.</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These ratings indicate good food quality in these regions.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with Average Ratings Around 3: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Sri Lanka, Brazil, Australia, Singapore, and Canada.</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These ratings suggest moderate quality, requiring slight improvement.</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India's Average Rating: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At 2.7, India's average rating is significantly low, highlighting an urgent need for quality enhancement in this region.</a:t>
            </a:r>
          </a:p>
        </p:txBody>
      </p:sp>
      <p:pic>
        <p:nvPicPr>
          <p:cNvPr id="7" name="Picture 6">
            <a:extLst>
              <a:ext uri="{FF2B5EF4-FFF2-40B4-BE49-F238E27FC236}">
                <a16:creationId xmlns:a16="http://schemas.microsoft.com/office/drawing/2014/main" id="{560A1296-6F78-BD02-B261-AA2AFFBB43BE}"/>
              </a:ext>
            </a:extLst>
          </p:cNvPr>
          <p:cNvPicPr>
            <a:picLocks noChangeAspect="1"/>
          </p:cNvPicPr>
          <p:nvPr/>
        </p:nvPicPr>
        <p:blipFill>
          <a:blip r:embed="rId2"/>
          <a:srcRect t="4816" r="19169"/>
          <a:stretch/>
        </p:blipFill>
        <p:spPr>
          <a:xfrm>
            <a:off x="1295568" y="2021705"/>
            <a:ext cx="4063013" cy="3109558"/>
          </a:xfrm>
          <a:prstGeom prst="rect">
            <a:avLst/>
          </a:prstGeom>
        </p:spPr>
      </p:pic>
    </p:spTree>
    <p:extLst>
      <p:ext uri="{BB962C8B-B14F-4D97-AF65-F5344CB8AC3E}">
        <p14:creationId xmlns:p14="http://schemas.microsoft.com/office/powerpoint/2010/main" val="109123425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041C2-E1AB-11F5-213B-B6C08E9DE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EBEA00-2890-B2FF-B92C-30B1727236FF}"/>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Table Booking</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9B948B2-0604-59EA-596D-F06374827EF9}"/>
              </a:ext>
            </a:extLst>
          </p:cNvPr>
          <p:cNvSpPr txBox="1"/>
          <p:nvPr/>
        </p:nvSpPr>
        <p:spPr>
          <a:xfrm>
            <a:off x="4680155" y="1632156"/>
            <a:ext cx="7393857" cy="4963475"/>
          </a:xfrm>
          <a:prstGeom prst="rect">
            <a:avLst/>
          </a:prstGeom>
          <a:noFill/>
        </p:spPr>
        <p:txBody>
          <a:bodyPr wrap="square" rtlCol="0">
            <a:spAutoFit/>
          </a:bodyPr>
          <a:lstStyle/>
          <a:p>
            <a:pPr marL="628650" lvl="1" indent="-171450">
              <a:lnSpc>
                <a:spcPct val="107000"/>
              </a:lnSpc>
              <a:spcAft>
                <a:spcPts val="800"/>
              </a:spcAft>
              <a:buSzPts val="1000"/>
              <a:buFont typeface="Arial" panose="020B0604020202020204" pitchFamily="34" charset="0"/>
              <a:buChar char="•"/>
              <a:tabLst>
                <a:tab pos="9144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The bar chart illustrates the availability of online table booking services across various countries and cities, highlighting significant gaps and opportunities for improvement.</a:t>
            </a:r>
          </a:p>
          <a:p>
            <a:pPr marL="628650" lvl="1" indent="-171450">
              <a:lnSpc>
                <a:spcPct val="107000"/>
              </a:lnSpc>
              <a:spcAft>
                <a:spcPts val="800"/>
              </a:spcAft>
              <a:buSzPts val="1000"/>
              <a:buFont typeface="Arial" panose="020B0604020202020204" pitchFamily="34" charset="0"/>
              <a:buChar char="•"/>
              <a:tabLst>
                <a:tab pos="9144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Global Insights:</a:t>
            </a:r>
          </a:p>
          <a:p>
            <a:pPr marL="1143000" lvl="2" indent="-228600">
              <a:lnSpc>
                <a:spcPct val="107000"/>
              </a:lnSpc>
              <a:spcAft>
                <a:spcPts val="800"/>
              </a:spcAft>
              <a:buSzPts val="1000"/>
              <a:buFont typeface="+mj-lt"/>
              <a:buAutoNum type="arabicPeriod"/>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Approximately 87% of restaurants globally do not offer online table booking services, signalling a major gap in customer convenience.</a:t>
            </a:r>
          </a:p>
          <a:p>
            <a:pPr marL="1143000" lvl="2" indent="-228600">
              <a:lnSpc>
                <a:spcPct val="107000"/>
              </a:lnSpc>
              <a:spcAft>
                <a:spcPts val="800"/>
              </a:spcAft>
              <a:buSzPts val="1000"/>
              <a:buFont typeface="+mj-lt"/>
              <a:buAutoNum type="arabicPeriod"/>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Countries Without Table Booking Availability: Countries like Australia, Brazil, Canada, Indonesia, New Zealand, Singapore, Sri Lanka, Turkey, and the United States lack this feature, likely due to cultural preferences for pre-booking via traditional methods.</a:t>
            </a:r>
          </a:p>
          <a:p>
            <a:pPr marL="628650" lvl="1" indent="-171450">
              <a:lnSpc>
                <a:spcPct val="107000"/>
              </a:lnSpc>
              <a:spcAft>
                <a:spcPts val="800"/>
              </a:spcAft>
              <a:buSzPts val="1000"/>
              <a:buFont typeface="Arial" panose="020B0604020202020204" pitchFamily="34" charset="0"/>
              <a:buChar char="•"/>
              <a:tabLst>
                <a:tab pos="13716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Countries Offering Table Booking Services: </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Philippines leads with 64% (14 out of 22 restaurants).</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United Arab Emirates follows with 30%, and other countries include::</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United Kingdom: 15%.</a:t>
            </a:r>
            <a:endParaRPr lang="en-IN" sz="1000" dirty="0">
              <a:latin typeface="Calibri" panose="020F0502020204030204" pitchFamily="34" charset="0"/>
              <a:ea typeface="Calibri" panose="020F0502020204030204" pitchFamily="34" charset="0"/>
              <a:cs typeface="Calibri" panose="020F0502020204030204" pitchFamily="34" charset="0"/>
            </a:endParaRP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India: 13%.</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Qatar: 5%.</a:t>
            </a:r>
          </a:p>
          <a:p>
            <a:pPr marL="1143000" lvl="2" indent="-228600">
              <a:lnSpc>
                <a:spcPct val="107000"/>
              </a:lnSpc>
              <a:spcAft>
                <a:spcPts val="800"/>
              </a:spcAft>
              <a:buSzPts val="1000"/>
              <a:buFont typeface="+mj-lt"/>
              <a:buAutoNum type="arabicPeriod"/>
              <a:tabLst>
                <a:tab pos="1828800" algn="l"/>
              </a:tabLst>
            </a:pPr>
            <a:r>
              <a:rPr lang="en-IN" sz="1000" dirty="0">
                <a:effectLst/>
                <a:latin typeface="Calibri" panose="020F0502020204030204" pitchFamily="34" charset="0"/>
                <a:ea typeface="Calibri" panose="020F0502020204030204" pitchFamily="34" charset="0"/>
                <a:cs typeface="Calibri" panose="020F0502020204030204" pitchFamily="34" charset="0"/>
              </a:rPr>
              <a:t>South Africa: 3%.</a:t>
            </a:r>
          </a:p>
          <a:p>
            <a:pPr marL="628650" lvl="1" indent="-171450">
              <a:lnSpc>
                <a:spcPct val="107000"/>
              </a:lnSpc>
              <a:spcAft>
                <a:spcPts val="800"/>
              </a:spcAft>
              <a:buFont typeface="Arial" panose="020B0604020202020204" pitchFamily="34" charset="0"/>
              <a:buChar char="•"/>
            </a:pPr>
            <a:r>
              <a:rPr lang="en-IN" sz="1000" dirty="0">
                <a:effectLst/>
                <a:latin typeface="Calibri" panose="020F0502020204030204" pitchFamily="34" charset="0"/>
                <a:ea typeface="Calibri" panose="020F0502020204030204" pitchFamily="34" charset="0"/>
                <a:cs typeface="Calibri" panose="020F0502020204030204" pitchFamily="34" charset="0"/>
              </a:rPr>
              <a:t>Analysis for India: In India, the availability of online table booking services varies significantly across cities: </a:t>
            </a:r>
          </a:p>
          <a:p>
            <a:pPr marL="1143000" lvl="2" indent="-228600">
              <a:lnSpc>
                <a:spcPct val="107000"/>
              </a:lnSpc>
              <a:spcAft>
                <a:spcPts val="800"/>
              </a:spcAft>
              <a:buFont typeface="+mj-lt"/>
              <a:buAutoNum type="arabicPeriod"/>
            </a:pPr>
            <a:r>
              <a:rPr lang="en-IN" sz="1000" dirty="0">
                <a:effectLst/>
                <a:latin typeface="Calibri" panose="020F0502020204030204" pitchFamily="34" charset="0"/>
                <a:ea typeface="Calibri" panose="020F0502020204030204" pitchFamily="34" charset="0"/>
                <a:cs typeface="Calibri" panose="020F0502020204030204" pitchFamily="34" charset="0"/>
              </a:rPr>
              <a:t>New Delhi: Out of 5,473 restaurants, only 13% offer online table booking services, reflecting a substantial gap that needs immediate attention.</a:t>
            </a:r>
          </a:p>
          <a:p>
            <a:pPr marL="1143000" lvl="2" indent="-228600">
              <a:lnSpc>
                <a:spcPct val="107000"/>
              </a:lnSpc>
              <a:spcAft>
                <a:spcPts val="800"/>
              </a:spcAft>
              <a:buFont typeface="+mj-lt"/>
              <a:buAutoNum type="arabicPeriod"/>
            </a:pPr>
            <a:r>
              <a:rPr lang="en-IN" sz="1000" dirty="0">
                <a:effectLst/>
                <a:latin typeface="Calibri" panose="020F0502020204030204" pitchFamily="34" charset="0"/>
                <a:ea typeface="Calibri" panose="020F0502020204030204" pitchFamily="34" charset="0"/>
                <a:cs typeface="Calibri" panose="020F0502020204030204" pitchFamily="34" charset="0"/>
              </a:rPr>
              <a:t>Mumbai: Performs better, with 45% of its restaurants (9 out of 20) providing online table booking services, showcasing a more progressive adoption of modern booking solutions.</a:t>
            </a:r>
          </a:p>
          <a:p>
            <a:pPr marL="2057400" lvl="4" indent="-228600">
              <a:lnSpc>
                <a:spcPct val="107000"/>
              </a:lnSpc>
              <a:spcAft>
                <a:spcPts val="800"/>
              </a:spcAft>
              <a:buSzPts val="1000"/>
              <a:buFont typeface="Wingdings" panose="05000000000000000000" pitchFamily="2" charset="2"/>
              <a:buChar char=""/>
              <a:tabLst>
                <a:tab pos="2286000" algn="l"/>
              </a:tabLst>
            </a:pPr>
            <a:endParaRPr lang="en-IN" sz="9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1F65BB9-48C8-1C91-32BA-052409F2FEF9}"/>
              </a:ext>
            </a:extLst>
          </p:cNvPr>
          <p:cNvPicPr>
            <a:picLocks noChangeAspect="1"/>
          </p:cNvPicPr>
          <p:nvPr/>
        </p:nvPicPr>
        <p:blipFill>
          <a:blip r:embed="rId2"/>
          <a:stretch>
            <a:fillRect/>
          </a:stretch>
        </p:blipFill>
        <p:spPr>
          <a:xfrm>
            <a:off x="1484311" y="1809136"/>
            <a:ext cx="3657960" cy="3569109"/>
          </a:xfrm>
          <a:prstGeom prst="rect">
            <a:avLst/>
          </a:prstGeom>
          <a:ln>
            <a:solidFill>
              <a:schemeClr val="accent1"/>
            </a:solidFill>
          </a:ln>
        </p:spPr>
      </p:pic>
    </p:spTree>
    <p:extLst>
      <p:ext uri="{BB962C8B-B14F-4D97-AF65-F5344CB8AC3E}">
        <p14:creationId xmlns:p14="http://schemas.microsoft.com/office/powerpoint/2010/main" val="104945031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F6587-AA5E-B5AB-217E-2AFBEFF34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37F90-3559-11B2-2D1D-A94436D90EF7}"/>
              </a:ext>
            </a:extLst>
          </p:cNvPr>
          <p:cNvSpPr>
            <a:spLocks noGrp="1"/>
          </p:cNvSpPr>
          <p:nvPr>
            <p:ph type="title"/>
          </p:nvPr>
        </p:nvSpPr>
        <p:spPr>
          <a:xfrm>
            <a:off x="1494144" y="540384"/>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Online Delivery</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6F4A92-2844-3C6B-6BF0-9F5D083F58EB}"/>
              </a:ext>
            </a:extLst>
          </p:cNvPr>
          <p:cNvSpPr txBox="1"/>
          <p:nvPr/>
        </p:nvSpPr>
        <p:spPr>
          <a:xfrm>
            <a:off x="5692876" y="1333458"/>
            <a:ext cx="6233651" cy="5552739"/>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bar chart illustrates the availability of online delivery services among the restaurants. Key insights include: </a:t>
            </a:r>
          </a:p>
          <a:p>
            <a:pPr marL="685800" lvl="1"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74.34% (7,100 restaurants) do not offer online delivery.</a:t>
            </a:r>
          </a:p>
          <a:p>
            <a:pPr marL="685800" lvl="1"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25.55% (2,451 restaurants) provide online delivery services.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Global Insights:</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Countries like Australia, Philippines, Indonesia, Sri Lanka, Singapore, Qatar, Canada, United States, United Kingdom, Brazil, South Africa, New Zealand, and Turkey lack the online delivery feature.</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Only India and the United Arab Emirates offer online delivery services among the analysed countries. </a:t>
            </a:r>
          </a:p>
          <a:p>
            <a:pPr marL="742950" lvl="1" indent="-285750">
              <a:lnSpc>
                <a:spcPct val="107000"/>
              </a:lnSpc>
              <a:spcAft>
                <a:spcPts val="800"/>
              </a:spcAft>
              <a:buSzPts val="1000"/>
              <a:buFont typeface="+mj-lt"/>
              <a:buAutoNum type="arabicPeriod"/>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For the United Arab Emirates, the average online delivery rate is 47%, highlighting better adoption compared to global averages.</a:t>
            </a: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Analysis for India:</a:t>
            </a:r>
          </a:p>
          <a:p>
            <a:pPr marL="628650" lvl="1" indent="-171450">
              <a:lnSpc>
                <a:spcPct val="107000"/>
              </a:lnSpc>
              <a:spcAft>
                <a:spcPts val="800"/>
              </a:spcAft>
              <a:buSzPts val="1000"/>
              <a:buFont typeface="Arial" panose="020B0604020202020204" pitchFamily="34" charset="0"/>
              <a:buChar char="•"/>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Out of 43 cities, only 19 cities (less than 50%) offer online delivery services.</a:t>
            </a:r>
          </a:p>
          <a:p>
            <a:pPr marL="628650" lvl="1" indent="-171450">
              <a:lnSpc>
                <a:spcPct val="107000"/>
              </a:lnSpc>
              <a:spcAft>
                <a:spcPts val="800"/>
              </a:spcAft>
              <a:buSzPts val="1000"/>
              <a:buFont typeface="Arial" panose="020B0604020202020204" pitchFamily="34" charset="0"/>
              <a:buChar char="•"/>
              <a:tabLst>
                <a:tab pos="9144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City-Wise Insights: </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New Delhi leads with 27% of its restaurants (1,489 out of 5,473) providing online delivery.</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In cities like Ahmedabad, Nagpur, and Jaipur, the online delivery rate is approximately 50%, indicating a growing focus on satisfying customer needs through digital options.</a:t>
            </a:r>
          </a:p>
          <a:p>
            <a:pPr marL="1143000" lvl="2" indent="-228600">
              <a:lnSpc>
                <a:spcPct val="107000"/>
              </a:lnSpc>
              <a:spcAft>
                <a:spcPts val="800"/>
              </a:spcAft>
              <a:buSzPts val="1000"/>
              <a:buFont typeface="+mj-lt"/>
              <a:buAutoNum type="arabicPeriod"/>
              <a:tabLst>
                <a:tab pos="13716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Cities like Kolkata, Pune, Hyderabad, Coimbatore, Bangalore, Mumbai, Chandigarh, and Ghaziabad have an average online delivery rate of 37%, reflecting room for improvement.</a:t>
            </a:r>
          </a:p>
          <a:p>
            <a:pPr lvl="4">
              <a:lnSpc>
                <a:spcPct val="107000"/>
              </a:lnSpc>
              <a:spcAft>
                <a:spcPts val="800"/>
              </a:spcAft>
              <a:buSzPts val="1000"/>
              <a:tabLst>
                <a:tab pos="2286000" algn="l"/>
              </a:tabLst>
            </a:pPr>
            <a:endParaRPr lang="en-IN" sz="9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907C0D8-E9A4-BFB5-2ED0-9B8B1A818F3F}"/>
              </a:ext>
            </a:extLst>
          </p:cNvPr>
          <p:cNvPicPr>
            <a:picLocks noChangeAspect="1"/>
          </p:cNvPicPr>
          <p:nvPr/>
        </p:nvPicPr>
        <p:blipFill>
          <a:blip r:embed="rId2"/>
          <a:stretch>
            <a:fillRect/>
          </a:stretch>
        </p:blipFill>
        <p:spPr>
          <a:xfrm>
            <a:off x="1494144" y="1524000"/>
            <a:ext cx="3746450" cy="2397924"/>
          </a:xfrm>
          <a:prstGeom prst="rect">
            <a:avLst/>
          </a:prstGeom>
          <a:ln>
            <a:solidFill>
              <a:schemeClr val="accent1"/>
            </a:solidFill>
          </a:ln>
        </p:spPr>
      </p:pic>
      <p:pic>
        <p:nvPicPr>
          <p:cNvPr id="15" name="Picture 14">
            <a:extLst>
              <a:ext uri="{FF2B5EF4-FFF2-40B4-BE49-F238E27FC236}">
                <a16:creationId xmlns:a16="http://schemas.microsoft.com/office/drawing/2014/main" id="{F813C1C4-E147-C6B1-B91E-DE8233DC14C2}"/>
              </a:ext>
            </a:extLst>
          </p:cNvPr>
          <p:cNvPicPr>
            <a:picLocks noChangeAspect="1"/>
          </p:cNvPicPr>
          <p:nvPr/>
        </p:nvPicPr>
        <p:blipFill>
          <a:blip r:embed="rId3"/>
          <a:stretch>
            <a:fillRect/>
          </a:stretch>
        </p:blipFill>
        <p:spPr>
          <a:xfrm>
            <a:off x="1494144" y="3993333"/>
            <a:ext cx="4198732" cy="1950657"/>
          </a:xfrm>
          <a:prstGeom prst="rect">
            <a:avLst/>
          </a:prstGeom>
        </p:spPr>
      </p:pic>
    </p:spTree>
    <p:extLst>
      <p:ext uri="{BB962C8B-B14F-4D97-AF65-F5344CB8AC3E}">
        <p14:creationId xmlns:p14="http://schemas.microsoft.com/office/powerpoint/2010/main" val="75866925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ED8E-8CC3-09B9-6C05-AFCC4C4F3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5E331-5231-C813-4958-51B8BEBD949C}"/>
              </a:ext>
            </a:extLst>
          </p:cNvPr>
          <p:cNvSpPr>
            <a:spLocks noGrp="1"/>
          </p:cNvSpPr>
          <p:nvPr>
            <p:ph type="title"/>
          </p:nvPr>
        </p:nvSpPr>
        <p:spPr>
          <a:xfrm>
            <a:off x="1494144" y="540384"/>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Top 10 Popular Cuisine and Restaurants</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E6524A2-5C54-F0DD-2AA4-B5F111364980}"/>
              </a:ext>
            </a:extLst>
          </p:cNvPr>
          <p:cNvPicPr>
            <a:picLocks noChangeAspect="1"/>
          </p:cNvPicPr>
          <p:nvPr/>
        </p:nvPicPr>
        <p:blipFill>
          <a:blip r:embed="rId2"/>
          <a:srcRect r="16724"/>
          <a:stretch/>
        </p:blipFill>
        <p:spPr>
          <a:xfrm>
            <a:off x="1745915" y="1340726"/>
            <a:ext cx="4009124" cy="2395532"/>
          </a:xfrm>
          <a:prstGeom prst="rect">
            <a:avLst/>
          </a:prstGeom>
          <a:ln>
            <a:solidFill>
              <a:schemeClr val="accent1"/>
            </a:solidFill>
          </a:ln>
        </p:spPr>
      </p:pic>
      <p:pic>
        <p:nvPicPr>
          <p:cNvPr id="7" name="Picture 6">
            <a:extLst>
              <a:ext uri="{FF2B5EF4-FFF2-40B4-BE49-F238E27FC236}">
                <a16:creationId xmlns:a16="http://schemas.microsoft.com/office/drawing/2014/main" id="{67BD97BF-42C9-3878-2A99-CFB9B4EC1D77}"/>
              </a:ext>
            </a:extLst>
          </p:cNvPr>
          <p:cNvPicPr>
            <a:picLocks noChangeAspect="1"/>
          </p:cNvPicPr>
          <p:nvPr/>
        </p:nvPicPr>
        <p:blipFill>
          <a:blip r:embed="rId3"/>
          <a:stretch>
            <a:fillRect/>
          </a:stretch>
        </p:blipFill>
        <p:spPr>
          <a:xfrm>
            <a:off x="6436963" y="1340726"/>
            <a:ext cx="4371671" cy="2395532"/>
          </a:xfrm>
          <a:prstGeom prst="rect">
            <a:avLst/>
          </a:prstGeom>
          <a:ln>
            <a:solidFill>
              <a:schemeClr val="accent1"/>
            </a:solidFill>
          </a:ln>
        </p:spPr>
      </p:pic>
      <p:sp>
        <p:nvSpPr>
          <p:cNvPr id="10" name="TextBox 9">
            <a:extLst>
              <a:ext uri="{FF2B5EF4-FFF2-40B4-BE49-F238E27FC236}">
                <a16:creationId xmlns:a16="http://schemas.microsoft.com/office/drawing/2014/main" id="{77F33FF8-EE4A-A1B3-4CA0-3487FCB2F75F}"/>
              </a:ext>
            </a:extLst>
          </p:cNvPr>
          <p:cNvSpPr txBox="1"/>
          <p:nvPr/>
        </p:nvSpPr>
        <p:spPr>
          <a:xfrm>
            <a:off x="1745915" y="3917166"/>
            <a:ext cx="4009124" cy="2132250"/>
          </a:xfrm>
          <a:prstGeom prst="rect">
            <a:avLst/>
          </a:prstGeom>
          <a:noFill/>
        </p:spPr>
        <p:txBody>
          <a:bodyPr wrap="square" rtlCol="0">
            <a:spAutoFit/>
          </a:bodyPr>
          <a:lstStyle/>
          <a:p>
            <a:pPr marL="342900" lvl="0" indent="-342900">
              <a:lnSpc>
                <a:spcPct val="107000"/>
              </a:lnSpc>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chart highlights the most popular cuisines globally, with North Indian cuisine being the top favourite, served worldwide.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Chinese cuisine follows closely, reflecting its global appeal.</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Fast Food is also a popular choice, catering to a wide customer base.</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IN" dirty="0"/>
          </a:p>
        </p:txBody>
      </p:sp>
      <p:sp>
        <p:nvSpPr>
          <p:cNvPr id="11" name="TextBox 10">
            <a:extLst>
              <a:ext uri="{FF2B5EF4-FFF2-40B4-BE49-F238E27FC236}">
                <a16:creationId xmlns:a16="http://schemas.microsoft.com/office/drawing/2014/main" id="{99B73BD6-2864-8F0C-14F4-2365B67F5AC6}"/>
              </a:ext>
            </a:extLst>
          </p:cNvPr>
          <p:cNvSpPr txBox="1"/>
          <p:nvPr/>
        </p:nvSpPr>
        <p:spPr>
          <a:xfrm>
            <a:off x="6483743" y="3864076"/>
            <a:ext cx="4371670" cy="3339697"/>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chart highlights the most popular Restaurants globally based on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Barbeque Nation leads the list with an impressive 28,142 votes, reflecting its strong customer preference and popularity.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AB's - Absolute Barbecues follows as the second most popular restaurant with 13,400 votes, further emphasizing the widespread appeal of barbecue dining.</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Toit, a favourite for its craft beers and ambiance, secures the third position with 10,934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Big Chill, known for its delectable desserts and Italian cuisine, closely follows with 10,853 votes.</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100" dirty="0">
                <a:effectLst/>
                <a:latin typeface="Calibri" panose="020F0502020204030204" pitchFamily="34" charset="0"/>
                <a:ea typeface="Calibri" panose="020F0502020204030204" pitchFamily="34" charset="0"/>
                <a:cs typeface="Calibri" panose="020F0502020204030204" pitchFamily="34" charset="0"/>
              </a:rPr>
              <a:t>The popularity of these restaurants highlights the significance of their unique offerings and customer-focused service.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6314373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94FCF-A60C-2CF8-A60E-E9F4678563A4}"/>
              </a:ext>
            </a:extLst>
          </p:cNvPr>
          <p:cNvSpPr>
            <a:spLocks noGrp="1"/>
          </p:cNvSpPr>
          <p:nvPr>
            <p:ph type="title"/>
          </p:nvPr>
        </p:nvSpPr>
        <p:spPr>
          <a:xfrm>
            <a:off x="1484313" y="668593"/>
            <a:ext cx="10018713" cy="747253"/>
          </a:xfrm>
          <a:effectLst/>
        </p:spPr>
        <p:txBody>
          <a:bodyPr vert="horz" lIns="91440" tIns="45720" rIns="91440" bIns="45720" rtlCol="0" anchor="ctr">
            <a:normAutofit/>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Overall Analysis</a:t>
            </a:r>
          </a:p>
        </p:txBody>
      </p:sp>
      <p:graphicFrame>
        <p:nvGraphicFramePr>
          <p:cNvPr id="4" name="Content Placeholder 3">
            <a:extLst>
              <a:ext uri="{FF2B5EF4-FFF2-40B4-BE49-F238E27FC236}">
                <a16:creationId xmlns:a16="http://schemas.microsoft.com/office/drawing/2014/main" id="{308DDB38-A73A-0FD5-273D-D3A3754AF6FD}"/>
              </a:ext>
            </a:extLst>
          </p:cNvPr>
          <p:cNvGraphicFramePr>
            <a:graphicFrameLocks noGrp="1"/>
          </p:cNvGraphicFramePr>
          <p:nvPr>
            <p:ph idx="1"/>
            <p:extLst>
              <p:ext uri="{D42A27DB-BD31-4B8C-83A1-F6EECF244321}">
                <p14:modId xmlns:p14="http://schemas.microsoft.com/office/powerpoint/2010/main" val="2113980634"/>
              </p:ext>
            </p:extLst>
          </p:nvPr>
        </p:nvGraphicFramePr>
        <p:xfrm>
          <a:off x="1484313" y="1327355"/>
          <a:ext cx="10018712" cy="46162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89989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C8A5-015A-53B5-3C43-10829D151D11}"/>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Insights-1</a:t>
            </a:r>
          </a:p>
        </p:txBody>
      </p:sp>
      <p:graphicFrame>
        <p:nvGraphicFramePr>
          <p:cNvPr id="4" name="Content Placeholder 3">
            <a:extLst>
              <a:ext uri="{FF2B5EF4-FFF2-40B4-BE49-F238E27FC236}">
                <a16:creationId xmlns:a16="http://schemas.microsoft.com/office/drawing/2014/main" id="{79B91F9C-A37F-3D28-1221-BCC0496FB4BE}"/>
              </a:ext>
            </a:extLst>
          </p:cNvPr>
          <p:cNvGraphicFramePr>
            <a:graphicFrameLocks noGrp="1"/>
          </p:cNvGraphicFramePr>
          <p:nvPr>
            <p:ph idx="1"/>
            <p:extLst>
              <p:ext uri="{D42A27DB-BD31-4B8C-83A1-F6EECF244321}">
                <p14:modId xmlns:p14="http://schemas.microsoft.com/office/powerpoint/2010/main" val="4009241766"/>
              </p:ext>
            </p:extLst>
          </p:nvPr>
        </p:nvGraphicFramePr>
        <p:xfrm>
          <a:off x="1484311" y="1457632"/>
          <a:ext cx="10018712" cy="4461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62304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6BE3DA4B-1062-4C9D-9D1D-EAF454358B8D}"/>
                                            </p:graphicEl>
                                          </p:spTgt>
                                        </p:tgtEl>
                                        <p:attrNameLst>
                                          <p:attrName>style.visibility</p:attrName>
                                        </p:attrNameLst>
                                      </p:cBhvr>
                                      <p:to>
                                        <p:strVal val="visible"/>
                                      </p:to>
                                    </p:set>
                                    <p:anim calcmode="lin" valueType="num">
                                      <p:cBhvr additive="base">
                                        <p:cTn id="7" dur="500" fill="hold"/>
                                        <p:tgtEl>
                                          <p:spTgt spid="4">
                                            <p:graphicEl>
                                              <a:dgm id="{6BE3DA4B-1062-4C9D-9D1D-EAF454358B8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6BE3DA4B-1062-4C9D-9D1D-EAF454358B8D}"/>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11"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5"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9"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AA60DAC8-B6D2-4FAC-B21A-6A7961D77F05}"/>
                                            </p:graphicEl>
                                          </p:spTgt>
                                        </p:tgtEl>
                                        <p:attrNameLst>
                                          <p:attrName>style.visibility</p:attrName>
                                        </p:attrNameLst>
                                      </p:cBhvr>
                                      <p:to>
                                        <p:strVal val="visible"/>
                                      </p:to>
                                    </p:set>
                                    <p:anim calcmode="lin" valueType="num">
                                      <p:cBhvr additive="base">
                                        <p:cTn id="23" dur="500" fill="hold"/>
                                        <p:tgtEl>
                                          <p:spTgt spid="4">
                                            <p:graphicEl>
                                              <a:dgm id="{AA60DAC8-B6D2-4FAC-B21A-6A7961D77F05}"/>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AA60DAC8-B6D2-4FAC-B21A-6A7961D77F05}"/>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BB73829-AEAB-475B-913A-5FA07811A7BD}"/>
                                            </p:graphicEl>
                                          </p:spTgt>
                                        </p:tgtEl>
                                        <p:attrNameLst>
                                          <p:attrName>style.visibility</p:attrName>
                                        </p:attrNameLst>
                                      </p:cBhvr>
                                      <p:to>
                                        <p:strVal val="visible"/>
                                      </p:to>
                                    </p:set>
                                    <p:anim calcmode="lin" valueType="num">
                                      <p:cBhvr additive="base">
                                        <p:cTn id="27" dur="500" fill="hold"/>
                                        <p:tgtEl>
                                          <p:spTgt spid="4">
                                            <p:graphicEl>
                                              <a:dgm id="{9BB73829-AEAB-475B-913A-5FA07811A7B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BB73829-AEAB-475B-913A-5FA07811A7BD}"/>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31"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468B8-A612-5F18-074E-FC1C60C110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FFEB5F-44F5-80AD-8ABC-79CA99ACD336}"/>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Insights-2</a:t>
            </a:r>
          </a:p>
        </p:txBody>
      </p:sp>
      <p:graphicFrame>
        <p:nvGraphicFramePr>
          <p:cNvPr id="4" name="Content Placeholder 3">
            <a:extLst>
              <a:ext uri="{FF2B5EF4-FFF2-40B4-BE49-F238E27FC236}">
                <a16:creationId xmlns:a16="http://schemas.microsoft.com/office/drawing/2014/main" id="{9F63B9F0-5B78-5E2D-6DDB-F39D14D81069}"/>
              </a:ext>
            </a:extLst>
          </p:cNvPr>
          <p:cNvGraphicFramePr>
            <a:graphicFrameLocks noGrp="1"/>
          </p:cNvGraphicFramePr>
          <p:nvPr>
            <p:ph idx="1"/>
            <p:extLst>
              <p:ext uri="{D42A27DB-BD31-4B8C-83A1-F6EECF244321}">
                <p14:modId xmlns:p14="http://schemas.microsoft.com/office/powerpoint/2010/main" val="2169076335"/>
              </p:ext>
            </p:extLst>
          </p:nvPr>
        </p:nvGraphicFramePr>
        <p:xfrm>
          <a:off x="1484310" y="1644445"/>
          <a:ext cx="10018712" cy="4264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50527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7"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1"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5"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AA60DAC8-B6D2-4FAC-B21A-6A7961D77F05}"/>
                                            </p:graphicEl>
                                          </p:spTgt>
                                        </p:tgtEl>
                                        <p:attrNameLst>
                                          <p:attrName>style.visibility</p:attrName>
                                        </p:attrNameLst>
                                      </p:cBhvr>
                                      <p:to>
                                        <p:strVal val="visible"/>
                                      </p:to>
                                    </p:set>
                                    <p:anim calcmode="lin" valueType="num">
                                      <p:cBhvr additive="base">
                                        <p:cTn id="19" dur="500" fill="hold"/>
                                        <p:tgtEl>
                                          <p:spTgt spid="4">
                                            <p:graphicEl>
                                              <a:dgm id="{AA60DAC8-B6D2-4FAC-B21A-6A7961D77F05}"/>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AA60DAC8-B6D2-4FAC-B21A-6A7961D77F05}"/>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7E727072-B38F-44B8-AA49-7FF8236888FC}"/>
                                            </p:graphicEl>
                                          </p:spTgt>
                                        </p:tgtEl>
                                        <p:attrNameLst>
                                          <p:attrName>style.visibility</p:attrName>
                                        </p:attrNameLst>
                                      </p:cBhvr>
                                      <p:to>
                                        <p:strVal val="visible"/>
                                      </p:to>
                                    </p:set>
                                    <p:anim calcmode="lin" valueType="num">
                                      <p:cBhvr additive="base">
                                        <p:cTn id="23" dur="500" fill="hold"/>
                                        <p:tgtEl>
                                          <p:spTgt spid="4">
                                            <p:graphicEl>
                                              <a:dgm id="{7E727072-B38F-44B8-AA49-7FF8236888FC}"/>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7E727072-B38F-44B8-AA49-7FF8236888FC}"/>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9BB73829-AEAB-475B-913A-5FA07811A7BD}"/>
                                            </p:graphicEl>
                                          </p:spTgt>
                                        </p:tgtEl>
                                        <p:attrNameLst>
                                          <p:attrName>style.visibility</p:attrName>
                                        </p:attrNameLst>
                                      </p:cBhvr>
                                      <p:to>
                                        <p:strVal val="visible"/>
                                      </p:to>
                                    </p:set>
                                    <p:anim calcmode="lin" valueType="num">
                                      <p:cBhvr additive="base">
                                        <p:cTn id="27" dur="500" fill="hold"/>
                                        <p:tgtEl>
                                          <p:spTgt spid="4">
                                            <p:graphicEl>
                                              <a:dgm id="{9BB73829-AEAB-475B-913A-5FA07811A7BD}"/>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9BB73829-AEAB-475B-913A-5FA07811A7BD}"/>
                                            </p:graphic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31"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C2EA2-D8CC-0BD4-B83B-4E84E4773A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B6488-9760-21F0-ED61-665EDE7BFF12}"/>
              </a:ext>
            </a:extLst>
          </p:cNvPr>
          <p:cNvSpPr>
            <a:spLocks noGrp="1"/>
          </p:cNvSpPr>
          <p:nvPr>
            <p:ph type="title"/>
          </p:nvPr>
        </p:nvSpPr>
        <p:spPr>
          <a:xfrm>
            <a:off x="1484310" y="752167"/>
            <a:ext cx="10018713" cy="629265"/>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Recommendations and Insights-3</a:t>
            </a:r>
          </a:p>
        </p:txBody>
      </p:sp>
      <p:graphicFrame>
        <p:nvGraphicFramePr>
          <p:cNvPr id="4" name="Content Placeholder 3">
            <a:extLst>
              <a:ext uri="{FF2B5EF4-FFF2-40B4-BE49-F238E27FC236}">
                <a16:creationId xmlns:a16="http://schemas.microsoft.com/office/drawing/2014/main" id="{0B2D84E0-CB1B-E15F-63BC-4FF8BA43D853}"/>
              </a:ext>
            </a:extLst>
          </p:cNvPr>
          <p:cNvGraphicFramePr>
            <a:graphicFrameLocks noGrp="1"/>
          </p:cNvGraphicFramePr>
          <p:nvPr>
            <p:ph idx="1"/>
            <p:extLst>
              <p:ext uri="{D42A27DB-BD31-4B8C-83A1-F6EECF244321}">
                <p14:modId xmlns:p14="http://schemas.microsoft.com/office/powerpoint/2010/main" val="3961798849"/>
              </p:ext>
            </p:extLst>
          </p:nvPr>
        </p:nvGraphicFramePr>
        <p:xfrm>
          <a:off x="1484310" y="1644445"/>
          <a:ext cx="10018712" cy="4264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19218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27C45E31-8B62-4778-876B-39DF4C9F74F5}"/>
                                            </p:graphicEl>
                                          </p:spTgt>
                                        </p:tgtEl>
                                        <p:attrNameLst>
                                          <p:attrName>style.visibility</p:attrName>
                                        </p:attrNameLst>
                                      </p:cBhvr>
                                      <p:to>
                                        <p:strVal val="visible"/>
                                      </p:to>
                                    </p:set>
                                    <p:anim calcmode="lin" valueType="num">
                                      <p:cBhvr additive="base">
                                        <p:cTn id="7" dur="500" fill="hold"/>
                                        <p:tgtEl>
                                          <p:spTgt spid="4">
                                            <p:graphicEl>
                                              <a:dgm id="{27C45E31-8B62-4778-876B-39DF4C9F74F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27C45E31-8B62-4778-876B-39DF4C9F74F5}"/>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graphicEl>
                                              <a:dgm id="{0A803C46-B29F-4D53-A0F8-25F4764C2F23}"/>
                                            </p:graphicEl>
                                          </p:spTgt>
                                        </p:tgtEl>
                                        <p:attrNameLst>
                                          <p:attrName>style.visibility</p:attrName>
                                        </p:attrNameLst>
                                      </p:cBhvr>
                                      <p:to>
                                        <p:strVal val="visible"/>
                                      </p:to>
                                    </p:set>
                                    <p:anim calcmode="lin" valueType="num">
                                      <p:cBhvr additive="base">
                                        <p:cTn id="11" dur="500" fill="hold"/>
                                        <p:tgtEl>
                                          <p:spTgt spid="4">
                                            <p:graphicEl>
                                              <a:dgm id="{0A803C46-B29F-4D53-A0F8-25F4764C2F2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0A803C46-B29F-4D53-A0F8-25F4764C2F2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graphicEl>
                                              <a:dgm id="{9186418D-9490-4C24-AAD7-1945C3DACFE1}"/>
                                            </p:graphicEl>
                                          </p:spTgt>
                                        </p:tgtEl>
                                        <p:attrNameLst>
                                          <p:attrName>style.visibility</p:attrName>
                                        </p:attrNameLst>
                                      </p:cBhvr>
                                      <p:to>
                                        <p:strVal val="visible"/>
                                      </p:to>
                                    </p:set>
                                    <p:anim calcmode="lin" valueType="num">
                                      <p:cBhvr additive="base">
                                        <p:cTn id="15" dur="500" fill="hold"/>
                                        <p:tgtEl>
                                          <p:spTgt spid="4">
                                            <p:graphicEl>
                                              <a:dgm id="{9186418D-9490-4C24-AAD7-1945C3DACFE1}"/>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graphicEl>
                                              <a:dgm id="{9186418D-9490-4C24-AAD7-1945C3DACFE1}"/>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graphicEl>
                                              <a:dgm id="{DA2565AC-A5A4-4196-817E-A9B922EC2601}"/>
                                            </p:graphicEl>
                                          </p:spTgt>
                                        </p:tgtEl>
                                        <p:attrNameLst>
                                          <p:attrName>style.visibility</p:attrName>
                                        </p:attrNameLst>
                                      </p:cBhvr>
                                      <p:to>
                                        <p:strVal val="visible"/>
                                      </p:to>
                                    </p:set>
                                    <p:anim calcmode="lin" valueType="num">
                                      <p:cBhvr additive="base">
                                        <p:cTn id="19" dur="500" fill="hold"/>
                                        <p:tgtEl>
                                          <p:spTgt spid="4">
                                            <p:graphicEl>
                                              <a:dgm id="{DA2565AC-A5A4-4196-817E-A9B922EC2601}"/>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DA2565AC-A5A4-4196-817E-A9B922EC2601}"/>
                                            </p:graphic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
                                            <p:graphicEl>
                                              <a:dgm id="{7E727072-B38F-44B8-AA49-7FF8236888FC}"/>
                                            </p:graphicEl>
                                          </p:spTgt>
                                        </p:tgtEl>
                                        <p:attrNameLst>
                                          <p:attrName>style.visibility</p:attrName>
                                        </p:attrNameLst>
                                      </p:cBhvr>
                                      <p:to>
                                        <p:strVal val="visible"/>
                                      </p:to>
                                    </p:set>
                                    <p:anim calcmode="lin" valueType="num">
                                      <p:cBhvr additive="base">
                                        <p:cTn id="23" dur="500" fill="hold"/>
                                        <p:tgtEl>
                                          <p:spTgt spid="4">
                                            <p:graphicEl>
                                              <a:dgm id="{7E727072-B38F-44B8-AA49-7FF8236888FC}"/>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graphicEl>
                                              <a:dgm id="{7E727072-B38F-44B8-AA49-7FF8236888FC}"/>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
                                            <p:graphicEl>
                                              <a:dgm id="{D1BFA164-0598-4F80-87CA-FFF0523B6E99}"/>
                                            </p:graphicEl>
                                          </p:spTgt>
                                        </p:tgtEl>
                                        <p:attrNameLst>
                                          <p:attrName>style.visibility</p:attrName>
                                        </p:attrNameLst>
                                      </p:cBhvr>
                                      <p:to>
                                        <p:strVal val="visible"/>
                                      </p:to>
                                    </p:set>
                                    <p:anim calcmode="lin" valueType="num">
                                      <p:cBhvr additive="base">
                                        <p:cTn id="27" dur="500" fill="hold"/>
                                        <p:tgtEl>
                                          <p:spTgt spid="4">
                                            <p:graphicEl>
                                              <a:dgm id="{D1BFA164-0598-4F80-87CA-FFF0523B6E99}"/>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D1BFA164-0598-4F80-87CA-FFF0523B6E99}"/>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F033-38E7-64E9-AF2E-6CBD75FCBE68}"/>
              </a:ext>
            </a:extLst>
          </p:cNvPr>
          <p:cNvSpPr>
            <a:spLocks noGrp="1"/>
          </p:cNvSpPr>
          <p:nvPr>
            <p:ph type="title"/>
          </p:nvPr>
        </p:nvSpPr>
        <p:spPr>
          <a:xfrm>
            <a:off x="1484310" y="892277"/>
            <a:ext cx="10018713" cy="857865"/>
          </a:xfrm>
          <a:effectLst/>
        </p:spPr>
        <p:txBody>
          <a:bodyPr vert="horz" lIns="91440" tIns="45720" rIns="91440" bIns="45720" rtlCol="0" anchor="ctr">
            <a:normAutofit/>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Conclusion</a:t>
            </a:r>
          </a:p>
        </p:txBody>
      </p:sp>
      <p:sp>
        <p:nvSpPr>
          <p:cNvPr id="3" name="Content Placeholder 2">
            <a:extLst>
              <a:ext uri="{FF2B5EF4-FFF2-40B4-BE49-F238E27FC236}">
                <a16:creationId xmlns:a16="http://schemas.microsoft.com/office/drawing/2014/main" id="{D96A792D-955B-231F-CB52-36D098170A43}"/>
              </a:ext>
            </a:extLst>
          </p:cNvPr>
          <p:cNvSpPr>
            <a:spLocks noGrp="1"/>
          </p:cNvSpPr>
          <p:nvPr>
            <p:ph idx="1"/>
          </p:nvPr>
        </p:nvSpPr>
        <p:spPr>
          <a:xfrm>
            <a:off x="1484310" y="1868130"/>
            <a:ext cx="10018713" cy="4198374"/>
          </a:xfrm>
        </p:spPr>
        <p:txBody>
          <a:bodyPr anchor="t">
            <a:normAutofit/>
          </a:bodyPr>
          <a:lstStyle/>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In conclusion, the analysis conducted using Excel provided valuable insights into the restaurant industry, identifying key areas for improvement such as enhancing digital services, improving food quality, and expanding successful restaurant models. By leveraging data-driven recommendations, restaurants can address gaps, increase customer satisfaction, and expand their market reach. The findings underscore the importance of adapting to changing customer needs and continuously optimizing operational strategies for sustained growth and success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281598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9E95A-0112-7D6C-3430-7643E2434100}"/>
              </a:ext>
            </a:extLst>
          </p:cNvPr>
          <p:cNvSpPr>
            <a:spLocks noGrp="1"/>
          </p:cNvSpPr>
          <p:nvPr>
            <p:ph type="title"/>
          </p:nvPr>
        </p:nvSpPr>
        <p:spPr>
          <a:xfrm>
            <a:off x="1629285" y="194188"/>
            <a:ext cx="10018713" cy="592394"/>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Tableau Dashboard for Zomato Data set-Part A</a:t>
            </a:r>
          </a:p>
        </p:txBody>
      </p:sp>
      <p:pic>
        <p:nvPicPr>
          <p:cNvPr id="8" name="Picture 7">
            <a:extLst>
              <a:ext uri="{FF2B5EF4-FFF2-40B4-BE49-F238E27FC236}">
                <a16:creationId xmlns:a16="http://schemas.microsoft.com/office/drawing/2014/main" id="{9DE8B638-3CA8-DE9B-6FB2-52D83CF4B19A}"/>
              </a:ext>
            </a:extLst>
          </p:cNvPr>
          <p:cNvPicPr>
            <a:picLocks noChangeAspect="1"/>
          </p:cNvPicPr>
          <p:nvPr/>
        </p:nvPicPr>
        <p:blipFill>
          <a:blip r:embed="rId2"/>
          <a:stretch>
            <a:fillRect/>
          </a:stretch>
        </p:blipFill>
        <p:spPr>
          <a:xfrm>
            <a:off x="1629285" y="792825"/>
            <a:ext cx="10176635" cy="5214373"/>
          </a:xfrm>
          <a:prstGeom prst="rect">
            <a:avLst/>
          </a:prstGeom>
        </p:spPr>
      </p:pic>
    </p:spTree>
    <p:extLst>
      <p:ext uri="{BB962C8B-B14F-4D97-AF65-F5344CB8AC3E}">
        <p14:creationId xmlns:p14="http://schemas.microsoft.com/office/powerpoint/2010/main" val="216838044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18E2D20C-816A-E154-E70D-1B9CFB52AFE7}"/>
              </a:ext>
            </a:extLst>
          </p:cNvPr>
          <p:cNvGraphicFramePr/>
          <p:nvPr>
            <p:extLst>
              <p:ext uri="{D42A27DB-BD31-4B8C-83A1-F6EECF244321}">
                <p14:modId xmlns:p14="http://schemas.microsoft.com/office/powerpoint/2010/main" val="2216014146"/>
              </p:ext>
            </p:extLst>
          </p:nvPr>
        </p:nvGraphicFramePr>
        <p:xfrm>
          <a:off x="1381125" y="438150"/>
          <a:ext cx="10153650" cy="58912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8800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0E4E7-617F-F08A-B16B-792F9D136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B59757-A0F8-66EF-F79F-D0BAC9F6FEDA}"/>
              </a:ext>
            </a:extLst>
          </p:cNvPr>
          <p:cNvSpPr>
            <a:spLocks noGrp="1"/>
          </p:cNvSpPr>
          <p:nvPr>
            <p:ph type="title"/>
          </p:nvPr>
        </p:nvSpPr>
        <p:spPr>
          <a:xfrm>
            <a:off x="1629285" y="194188"/>
            <a:ext cx="10018713" cy="592394"/>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Tableau Dashboard for Zomato Data set-Part B</a:t>
            </a:r>
          </a:p>
        </p:txBody>
      </p:sp>
      <p:pic>
        <p:nvPicPr>
          <p:cNvPr id="9" name="Picture 8">
            <a:extLst>
              <a:ext uri="{FF2B5EF4-FFF2-40B4-BE49-F238E27FC236}">
                <a16:creationId xmlns:a16="http://schemas.microsoft.com/office/drawing/2014/main" id="{ADC4AD0E-52FB-8FF4-8595-0D62BF7CAED9}"/>
              </a:ext>
            </a:extLst>
          </p:cNvPr>
          <p:cNvPicPr>
            <a:picLocks noChangeAspect="1"/>
          </p:cNvPicPr>
          <p:nvPr/>
        </p:nvPicPr>
        <p:blipFill>
          <a:blip r:embed="rId2"/>
          <a:stretch>
            <a:fillRect/>
          </a:stretch>
        </p:blipFill>
        <p:spPr>
          <a:xfrm>
            <a:off x="1629285" y="780672"/>
            <a:ext cx="10342880" cy="5296656"/>
          </a:xfrm>
          <a:prstGeom prst="rect">
            <a:avLst/>
          </a:prstGeom>
        </p:spPr>
      </p:pic>
    </p:spTree>
    <p:extLst>
      <p:ext uri="{BB962C8B-B14F-4D97-AF65-F5344CB8AC3E}">
        <p14:creationId xmlns:p14="http://schemas.microsoft.com/office/powerpoint/2010/main" val="382928507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88F38-5511-9EA2-F941-CF243CCABE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Freeform: Shape 6">
            <a:extLst>
              <a:ext uri="{FF2B5EF4-FFF2-40B4-BE49-F238E27FC236}">
                <a16:creationId xmlns:a16="http://schemas.microsoft.com/office/drawing/2014/main" id="{983E7E0C-5138-B99C-B208-10F63D6F0726}"/>
              </a:ext>
            </a:extLst>
          </p:cNvPr>
          <p:cNvSpPr/>
          <p:nvPr/>
        </p:nvSpPr>
        <p:spPr>
          <a:xfrm>
            <a:off x="0" y="0"/>
            <a:ext cx="12192000" cy="6858000"/>
          </a:xfrm>
          <a:custGeom>
            <a:avLst/>
            <a:gdLst/>
            <a:ahLst/>
            <a:cxnLst/>
            <a:rect l="l" t="t" r="r" b="b"/>
            <a:pathLst>
              <a:path w="12192000" h="6858000">
                <a:moveTo>
                  <a:pt x="5980555" y="3708392"/>
                </a:moveTo>
                <a:lnTo>
                  <a:pt x="5981355" y="3708392"/>
                </a:lnTo>
                <a:cubicBezTo>
                  <a:pt x="5992736" y="3741223"/>
                  <a:pt x="6003916" y="3771495"/>
                  <a:pt x="6014897" y="3799208"/>
                </a:cubicBezTo>
                <a:lnTo>
                  <a:pt x="6025040" y="3824385"/>
                </a:lnTo>
                <a:lnTo>
                  <a:pt x="5936352" y="3824385"/>
                </a:lnTo>
                <a:lnTo>
                  <a:pt x="5946354" y="3799186"/>
                </a:lnTo>
                <a:cubicBezTo>
                  <a:pt x="5957218" y="3771961"/>
                  <a:pt x="5968618" y="3741696"/>
                  <a:pt x="5980555" y="3708392"/>
                </a:cubicBezTo>
                <a:close/>
                <a:moveTo>
                  <a:pt x="5209031" y="3708392"/>
                </a:moveTo>
                <a:lnTo>
                  <a:pt x="5209831" y="3708392"/>
                </a:lnTo>
                <a:cubicBezTo>
                  <a:pt x="5221211" y="3741223"/>
                  <a:pt x="5232391" y="3771495"/>
                  <a:pt x="5243372" y="3799208"/>
                </a:cubicBezTo>
                <a:lnTo>
                  <a:pt x="5253516" y="3824385"/>
                </a:lnTo>
                <a:lnTo>
                  <a:pt x="5164827" y="3824385"/>
                </a:lnTo>
                <a:lnTo>
                  <a:pt x="5174829" y="3799186"/>
                </a:lnTo>
                <a:cubicBezTo>
                  <a:pt x="5185693" y="3771961"/>
                  <a:pt x="5197093" y="3741696"/>
                  <a:pt x="5209031" y="3708392"/>
                </a:cubicBezTo>
                <a:close/>
                <a:moveTo>
                  <a:pt x="3383710" y="3696193"/>
                </a:moveTo>
                <a:lnTo>
                  <a:pt x="3408636" y="3696193"/>
                </a:lnTo>
                <a:cubicBezTo>
                  <a:pt x="3421202" y="3696193"/>
                  <a:pt x="3432484" y="3696659"/>
                  <a:pt x="3442481" y="3697593"/>
                </a:cubicBezTo>
                <a:cubicBezTo>
                  <a:pt x="3452478" y="3698526"/>
                  <a:pt x="3461530" y="3700259"/>
                  <a:pt x="3469635" y="3702792"/>
                </a:cubicBezTo>
                <a:cubicBezTo>
                  <a:pt x="3490847" y="3709459"/>
                  <a:pt x="3507127" y="3720791"/>
                  <a:pt x="3518476" y="3736790"/>
                </a:cubicBezTo>
                <a:cubicBezTo>
                  <a:pt x="3529825" y="3752789"/>
                  <a:pt x="3535500" y="3773655"/>
                  <a:pt x="3535500" y="3799386"/>
                </a:cubicBezTo>
                <a:cubicBezTo>
                  <a:pt x="3535500" y="3825385"/>
                  <a:pt x="3529825" y="3846717"/>
                  <a:pt x="3518476" y="3863382"/>
                </a:cubicBezTo>
                <a:cubicBezTo>
                  <a:pt x="3507127" y="3880048"/>
                  <a:pt x="3490847" y="3891714"/>
                  <a:pt x="3469635" y="3898380"/>
                </a:cubicBezTo>
                <a:cubicBezTo>
                  <a:pt x="3461530" y="3900914"/>
                  <a:pt x="3452478" y="3902647"/>
                  <a:pt x="3442481" y="3903580"/>
                </a:cubicBezTo>
                <a:cubicBezTo>
                  <a:pt x="3432484" y="3904513"/>
                  <a:pt x="3421202" y="3904980"/>
                  <a:pt x="3408636" y="3904980"/>
                </a:cubicBezTo>
                <a:lnTo>
                  <a:pt x="3383710" y="3904980"/>
                </a:lnTo>
                <a:close/>
                <a:moveTo>
                  <a:pt x="8218679" y="3690793"/>
                </a:moveTo>
                <a:cubicBezTo>
                  <a:pt x="8231618" y="3690793"/>
                  <a:pt x="8243716" y="3693160"/>
                  <a:pt x="8254971" y="3697893"/>
                </a:cubicBezTo>
                <a:cubicBezTo>
                  <a:pt x="8266226" y="3702626"/>
                  <a:pt x="8275999" y="3709592"/>
                  <a:pt x="8284288" y="3718791"/>
                </a:cubicBezTo>
                <a:cubicBezTo>
                  <a:pt x="8292577" y="3727991"/>
                  <a:pt x="8299080" y="3739457"/>
                  <a:pt x="8303798" y="3753189"/>
                </a:cubicBezTo>
                <a:cubicBezTo>
                  <a:pt x="8308515" y="3766922"/>
                  <a:pt x="8310874" y="3782787"/>
                  <a:pt x="8310874" y="3800786"/>
                </a:cubicBezTo>
                <a:cubicBezTo>
                  <a:pt x="8310874" y="3818785"/>
                  <a:pt x="8308515" y="3834618"/>
                  <a:pt x="8303798" y="3848283"/>
                </a:cubicBezTo>
                <a:cubicBezTo>
                  <a:pt x="8299080" y="3861949"/>
                  <a:pt x="8292577" y="3873382"/>
                  <a:pt x="8284288" y="3882581"/>
                </a:cubicBezTo>
                <a:cubicBezTo>
                  <a:pt x="8275999" y="3891781"/>
                  <a:pt x="8266294" y="3898714"/>
                  <a:pt x="8255174" y="3903380"/>
                </a:cubicBezTo>
                <a:cubicBezTo>
                  <a:pt x="8244054" y="3908046"/>
                  <a:pt x="8232023" y="3910380"/>
                  <a:pt x="8219083" y="3910380"/>
                </a:cubicBezTo>
                <a:cubicBezTo>
                  <a:pt x="8206009" y="3910380"/>
                  <a:pt x="8193844" y="3908046"/>
                  <a:pt x="8182589" y="3903380"/>
                </a:cubicBezTo>
                <a:cubicBezTo>
                  <a:pt x="8171335" y="3898714"/>
                  <a:pt x="8161563" y="3891781"/>
                  <a:pt x="8153274" y="3882581"/>
                </a:cubicBezTo>
                <a:cubicBezTo>
                  <a:pt x="8144984" y="3873382"/>
                  <a:pt x="8138448" y="3861949"/>
                  <a:pt x="8133662" y="3848283"/>
                </a:cubicBezTo>
                <a:cubicBezTo>
                  <a:pt x="8128877" y="3834618"/>
                  <a:pt x="8126485" y="3818785"/>
                  <a:pt x="8126485" y="3800786"/>
                </a:cubicBezTo>
                <a:cubicBezTo>
                  <a:pt x="8126485" y="3782787"/>
                  <a:pt x="8128844" y="3766922"/>
                  <a:pt x="8133561" y="3753189"/>
                </a:cubicBezTo>
                <a:cubicBezTo>
                  <a:pt x="8138278" y="3739457"/>
                  <a:pt x="8144782" y="3727991"/>
                  <a:pt x="8153071" y="3718791"/>
                </a:cubicBezTo>
                <a:cubicBezTo>
                  <a:pt x="8161360" y="3709592"/>
                  <a:pt x="8171132" y="3702626"/>
                  <a:pt x="8182388" y="3697893"/>
                </a:cubicBezTo>
                <a:cubicBezTo>
                  <a:pt x="8193643" y="3693160"/>
                  <a:pt x="8205741" y="3690793"/>
                  <a:pt x="8218679" y="3690793"/>
                </a:cubicBezTo>
                <a:close/>
                <a:moveTo>
                  <a:pt x="6848079" y="3690793"/>
                </a:moveTo>
                <a:cubicBezTo>
                  <a:pt x="6860878" y="3690793"/>
                  <a:pt x="6872844" y="3693160"/>
                  <a:pt x="6883977" y="3697893"/>
                </a:cubicBezTo>
                <a:cubicBezTo>
                  <a:pt x="6895110" y="3702626"/>
                  <a:pt x="6904776" y="3709592"/>
                  <a:pt x="6912975" y="3718791"/>
                </a:cubicBezTo>
                <a:cubicBezTo>
                  <a:pt x="6921175" y="3727991"/>
                  <a:pt x="6927608" y="3739457"/>
                  <a:pt x="6932274" y="3753189"/>
                </a:cubicBezTo>
                <a:cubicBezTo>
                  <a:pt x="6936940" y="3766922"/>
                  <a:pt x="6939274" y="3782787"/>
                  <a:pt x="6939274" y="3800786"/>
                </a:cubicBezTo>
                <a:cubicBezTo>
                  <a:pt x="6939274" y="3818785"/>
                  <a:pt x="6936940" y="3834618"/>
                  <a:pt x="6932274" y="3848283"/>
                </a:cubicBezTo>
                <a:cubicBezTo>
                  <a:pt x="6927608" y="3861949"/>
                  <a:pt x="6921175" y="3873382"/>
                  <a:pt x="6912975" y="3882581"/>
                </a:cubicBezTo>
                <a:cubicBezTo>
                  <a:pt x="6904776" y="3891781"/>
                  <a:pt x="6895176" y="3898714"/>
                  <a:pt x="6884177" y="3903380"/>
                </a:cubicBezTo>
                <a:cubicBezTo>
                  <a:pt x="6873178" y="3908046"/>
                  <a:pt x="6861278" y="3910380"/>
                  <a:pt x="6848479" y="3910380"/>
                </a:cubicBezTo>
                <a:cubicBezTo>
                  <a:pt x="6835546" y="3910380"/>
                  <a:pt x="6823514" y="3908046"/>
                  <a:pt x="6812381" y="3903380"/>
                </a:cubicBezTo>
                <a:cubicBezTo>
                  <a:pt x="6801248" y="3898714"/>
                  <a:pt x="6791582" y="3891781"/>
                  <a:pt x="6783383" y="3882581"/>
                </a:cubicBezTo>
                <a:cubicBezTo>
                  <a:pt x="6775183" y="3873382"/>
                  <a:pt x="6768717" y="3861949"/>
                  <a:pt x="6763984" y="3848283"/>
                </a:cubicBezTo>
                <a:cubicBezTo>
                  <a:pt x="6759251" y="3834618"/>
                  <a:pt x="6756885" y="3818785"/>
                  <a:pt x="6756885" y="3800786"/>
                </a:cubicBezTo>
                <a:cubicBezTo>
                  <a:pt x="6756885" y="3782787"/>
                  <a:pt x="6759218" y="3766922"/>
                  <a:pt x="6763884" y="3753189"/>
                </a:cubicBezTo>
                <a:cubicBezTo>
                  <a:pt x="6768550" y="3739457"/>
                  <a:pt x="6774983" y="3727991"/>
                  <a:pt x="6783183" y="3718791"/>
                </a:cubicBezTo>
                <a:cubicBezTo>
                  <a:pt x="6791382" y="3709592"/>
                  <a:pt x="6801048" y="3702626"/>
                  <a:pt x="6812181" y="3697893"/>
                </a:cubicBezTo>
                <a:cubicBezTo>
                  <a:pt x="6823314" y="3693160"/>
                  <a:pt x="6835280" y="3690793"/>
                  <a:pt x="6848079" y="3690793"/>
                </a:cubicBezTo>
                <a:close/>
                <a:moveTo>
                  <a:pt x="4313429" y="3690793"/>
                </a:moveTo>
                <a:cubicBezTo>
                  <a:pt x="4326368" y="3690793"/>
                  <a:pt x="4338465" y="3693160"/>
                  <a:pt x="4349721" y="3697893"/>
                </a:cubicBezTo>
                <a:cubicBezTo>
                  <a:pt x="4360976" y="3702626"/>
                  <a:pt x="4370749" y="3709592"/>
                  <a:pt x="4379038" y="3718791"/>
                </a:cubicBezTo>
                <a:cubicBezTo>
                  <a:pt x="4387327" y="3727991"/>
                  <a:pt x="4393830" y="3739457"/>
                  <a:pt x="4398547" y="3753189"/>
                </a:cubicBezTo>
                <a:cubicBezTo>
                  <a:pt x="4403265" y="3766922"/>
                  <a:pt x="4405623" y="3782787"/>
                  <a:pt x="4405623" y="3800786"/>
                </a:cubicBezTo>
                <a:cubicBezTo>
                  <a:pt x="4405623" y="3818785"/>
                  <a:pt x="4403265" y="3834618"/>
                  <a:pt x="4398547" y="3848283"/>
                </a:cubicBezTo>
                <a:cubicBezTo>
                  <a:pt x="4393830" y="3861949"/>
                  <a:pt x="4387327" y="3873382"/>
                  <a:pt x="4379038" y="3882581"/>
                </a:cubicBezTo>
                <a:cubicBezTo>
                  <a:pt x="4370749" y="3891781"/>
                  <a:pt x="4361044" y="3898714"/>
                  <a:pt x="4349924" y="3903380"/>
                </a:cubicBezTo>
                <a:cubicBezTo>
                  <a:pt x="4338804" y="3908046"/>
                  <a:pt x="4326774" y="3910380"/>
                  <a:pt x="4313833" y="3910380"/>
                </a:cubicBezTo>
                <a:cubicBezTo>
                  <a:pt x="4300758" y="3910380"/>
                  <a:pt x="4288594" y="3908046"/>
                  <a:pt x="4277339" y="3903380"/>
                </a:cubicBezTo>
                <a:cubicBezTo>
                  <a:pt x="4266085" y="3898714"/>
                  <a:pt x="4256313" y="3891781"/>
                  <a:pt x="4248025" y="3882581"/>
                </a:cubicBezTo>
                <a:cubicBezTo>
                  <a:pt x="4239735" y="3873382"/>
                  <a:pt x="4233198" y="3861949"/>
                  <a:pt x="4228413" y="3848283"/>
                </a:cubicBezTo>
                <a:cubicBezTo>
                  <a:pt x="4223627" y="3834618"/>
                  <a:pt x="4221235" y="3818785"/>
                  <a:pt x="4221235" y="3800786"/>
                </a:cubicBezTo>
                <a:cubicBezTo>
                  <a:pt x="4221235" y="3782787"/>
                  <a:pt x="4223593" y="3766922"/>
                  <a:pt x="4228311" y="3753189"/>
                </a:cubicBezTo>
                <a:cubicBezTo>
                  <a:pt x="4233029" y="3739457"/>
                  <a:pt x="4239532" y="3727991"/>
                  <a:pt x="4247821" y="3718791"/>
                </a:cubicBezTo>
                <a:cubicBezTo>
                  <a:pt x="4256110" y="3709592"/>
                  <a:pt x="4265882" y="3702626"/>
                  <a:pt x="4277138" y="3697893"/>
                </a:cubicBezTo>
                <a:cubicBezTo>
                  <a:pt x="4288393" y="3693160"/>
                  <a:pt x="4300490" y="3690793"/>
                  <a:pt x="4313429" y="3690793"/>
                </a:cubicBezTo>
                <a:close/>
                <a:moveTo>
                  <a:pt x="3741929" y="3690793"/>
                </a:moveTo>
                <a:cubicBezTo>
                  <a:pt x="3754868" y="3690793"/>
                  <a:pt x="3766966" y="3693160"/>
                  <a:pt x="3778221" y="3697893"/>
                </a:cubicBezTo>
                <a:cubicBezTo>
                  <a:pt x="3789477" y="3702626"/>
                  <a:pt x="3799249" y="3709592"/>
                  <a:pt x="3807538" y="3718791"/>
                </a:cubicBezTo>
                <a:cubicBezTo>
                  <a:pt x="3815827" y="3727991"/>
                  <a:pt x="3822330" y="3739457"/>
                  <a:pt x="3827048" y="3753189"/>
                </a:cubicBezTo>
                <a:cubicBezTo>
                  <a:pt x="3831765" y="3766922"/>
                  <a:pt x="3834124" y="3782787"/>
                  <a:pt x="3834124" y="3800786"/>
                </a:cubicBezTo>
                <a:cubicBezTo>
                  <a:pt x="3834124" y="3818785"/>
                  <a:pt x="3831765" y="3834618"/>
                  <a:pt x="3827048" y="3848283"/>
                </a:cubicBezTo>
                <a:cubicBezTo>
                  <a:pt x="3822330" y="3861949"/>
                  <a:pt x="3815827" y="3873382"/>
                  <a:pt x="3807538" y="3882581"/>
                </a:cubicBezTo>
                <a:cubicBezTo>
                  <a:pt x="3799249" y="3891781"/>
                  <a:pt x="3789545" y="3898714"/>
                  <a:pt x="3778424" y="3903380"/>
                </a:cubicBezTo>
                <a:cubicBezTo>
                  <a:pt x="3767304" y="3908046"/>
                  <a:pt x="3755274" y="3910380"/>
                  <a:pt x="3742333" y="3910380"/>
                </a:cubicBezTo>
                <a:cubicBezTo>
                  <a:pt x="3729259" y="3910380"/>
                  <a:pt x="3717094" y="3908046"/>
                  <a:pt x="3705840" y="3903380"/>
                </a:cubicBezTo>
                <a:cubicBezTo>
                  <a:pt x="3694585" y="3898714"/>
                  <a:pt x="3684813" y="3891781"/>
                  <a:pt x="3676524" y="3882581"/>
                </a:cubicBezTo>
                <a:cubicBezTo>
                  <a:pt x="3668235" y="3873382"/>
                  <a:pt x="3661698" y="3861949"/>
                  <a:pt x="3656913" y="3848283"/>
                </a:cubicBezTo>
                <a:cubicBezTo>
                  <a:pt x="3652128" y="3834618"/>
                  <a:pt x="3649735" y="3818785"/>
                  <a:pt x="3649735" y="3800786"/>
                </a:cubicBezTo>
                <a:cubicBezTo>
                  <a:pt x="3649735" y="3782787"/>
                  <a:pt x="3652094" y="3766922"/>
                  <a:pt x="3656811" y="3753189"/>
                </a:cubicBezTo>
                <a:cubicBezTo>
                  <a:pt x="3661529" y="3739457"/>
                  <a:pt x="3668032" y="3727991"/>
                  <a:pt x="3676321" y="3718791"/>
                </a:cubicBezTo>
                <a:cubicBezTo>
                  <a:pt x="3684610" y="3709592"/>
                  <a:pt x="3694382" y="3702626"/>
                  <a:pt x="3705638" y="3697893"/>
                </a:cubicBezTo>
                <a:cubicBezTo>
                  <a:pt x="3716893" y="3693160"/>
                  <a:pt x="3728991" y="3690793"/>
                  <a:pt x="3741929" y="3690793"/>
                </a:cubicBezTo>
                <a:close/>
                <a:moveTo>
                  <a:pt x="8399361" y="3666794"/>
                </a:moveTo>
                <a:lnTo>
                  <a:pt x="8399361" y="3934378"/>
                </a:lnTo>
                <a:lnTo>
                  <a:pt x="8431959" y="3934378"/>
                </a:lnTo>
                <a:lnTo>
                  <a:pt x="8431959" y="3797786"/>
                </a:lnTo>
                <a:cubicBezTo>
                  <a:pt x="8431959" y="3765255"/>
                  <a:pt x="8431092" y="3736790"/>
                  <a:pt x="8429360" y="3712392"/>
                </a:cubicBezTo>
                <a:lnTo>
                  <a:pt x="8430559" y="3712392"/>
                </a:lnTo>
                <a:cubicBezTo>
                  <a:pt x="8444825" y="3734924"/>
                  <a:pt x="8461024" y="3759189"/>
                  <a:pt x="8479156" y="3785187"/>
                </a:cubicBezTo>
                <a:lnTo>
                  <a:pt x="8584150" y="3934378"/>
                </a:lnTo>
                <a:lnTo>
                  <a:pt x="8616748" y="3934378"/>
                </a:lnTo>
                <a:lnTo>
                  <a:pt x="8616748" y="3666794"/>
                </a:lnTo>
                <a:lnTo>
                  <a:pt x="8583950" y="3666794"/>
                </a:lnTo>
                <a:lnTo>
                  <a:pt x="8583950" y="3809186"/>
                </a:lnTo>
                <a:cubicBezTo>
                  <a:pt x="8583950" y="3836251"/>
                  <a:pt x="8584816" y="3862783"/>
                  <a:pt x="8586550" y="3888781"/>
                </a:cubicBezTo>
                <a:lnTo>
                  <a:pt x="8585350" y="3888781"/>
                </a:lnTo>
                <a:cubicBezTo>
                  <a:pt x="8569351" y="3863849"/>
                  <a:pt x="8553152" y="3839584"/>
                  <a:pt x="8536752" y="3815985"/>
                </a:cubicBezTo>
                <a:lnTo>
                  <a:pt x="8431759" y="3666794"/>
                </a:lnTo>
                <a:close/>
                <a:moveTo>
                  <a:pt x="7999311" y="3666794"/>
                </a:moveTo>
                <a:lnTo>
                  <a:pt x="7999311" y="3934378"/>
                </a:lnTo>
                <a:lnTo>
                  <a:pt x="8031909" y="3934378"/>
                </a:lnTo>
                <a:lnTo>
                  <a:pt x="8031909" y="3666794"/>
                </a:lnTo>
                <a:close/>
                <a:moveTo>
                  <a:pt x="7744713" y="3666794"/>
                </a:moveTo>
                <a:lnTo>
                  <a:pt x="7744713" y="3696193"/>
                </a:lnTo>
                <a:lnTo>
                  <a:pt x="7834108" y="3696193"/>
                </a:lnTo>
                <a:lnTo>
                  <a:pt x="7834108" y="3934378"/>
                </a:lnTo>
                <a:lnTo>
                  <a:pt x="7866706" y="3934378"/>
                </a:lnTo>
                <a:lnTo>
                  <a:pt x="7866706" y="3696193"/>
                </a:lnTo>
                <a:lnTo>
                  <a:pt x="7956100" y="3696193"/>
                </a:lnTo>
                <a:lnTo>
                  <a:pt x="7956100" y="3666794"/>
                </a:lnTo>
                <a:close/>
                <a:moveTo>
                  <a:pt x="7313511" y="3666794"/>
                </a:moveTo>
                <a:lnTo>
                  <a:pt x="7313511" y="3934378"/>
                </a:lnTo>
                <a:lnTo>
                  <a:pt x="7483301" y="3934378"/>
                </a:lnTo>
                <a:lnTo>
                  <a:pt x="7483301" y="3904980"/>
                </a:lnTo>
                <a:lnTo>
                  <a:pt x="7346109" y="3904980"/>
                </a:lnTo>
                <a:lnTo>
                  <a:pt x="7346109" y="3811986"/>
                </a:lnTo>
                <a:lnTo>
                  <a:pt x="7461502" y="3811986"/>
                </a:lnTo>
                <a:lnTo>
                  <a:pt x="7461502" y="3782587"/>
                </a:lnTo>
                <a:lnTo>
                  <a:pt x="7346109" y="3782587"/>
                </a:lnTo>
                <a:lnTo>
                  <a:pt x="7346109" y="3696193"/>
                </a:lnTo>
                <a:lnTo>
                  <a:pt x="7475901" y="3696193"/>
                </a:lnTo>
                <a:lnTo>
                  <a:pt x="7475901" y="3666794"/>
                </a:lnTo>
                <a:close/>
                <a:moveTo>
                  <a:pt x="7036286" y="3666794"/>
                </a:moveTo>
                <a:lnTo>
                  <a:pt x="7036286" y="3831984"/>
                </a:lnTo>
                <a:cubicBezTo>
                  <a:pt x="7036286" y="3839184"/>
                  <a:pt x="7036720" y="3846583"/>
                  <a:pt x="7037586" y="3854183"/>
                </a:cubicBezTo>
                <a:cubicBezTo>
                  <a:pt x="7038453" y="3861783"/>
                  <a:pt x="7039886" y="3868915"/>
                  <a:pt x="7041886" y="3875582"/>
                </a:cubicBezTo>
                <a:cubicBezTo>
                  <a:pt x="7044686" y="3884781"/>
                  <a:pt x="7048619" y="3893281"/>
                  <a:pt x="7053685" y="3901080"/>
                </a:cubicBezTo>
                <a:cubicBezTo>
                  <a:pt x="7058752" y="3908880"/>
                  <a:pt x="7065252" y="3915613"/>
                  <a:pt x="7073184" y="3921279"/>
                </a:cubicBezTo>
                <a:cubicBezTo>
                  <a:pt x="7081117" y="3926945"/>
                  <a:pt x="7090616" y="3931378"/>
                  <a:pt x="7101682" y="3934578"/>
                </a:cubicBezTo>
                <a:cubicBezTo>
                  <a:pt x="7112749" y="3937778"/>
                  <a:pt x="7125614" y="3939378"/>
                  <a:pt x="7140280" y="3939378"/>
                </a:cubicBezTo>
                <a:cubicBezTo>
                  <a:pt x="7155612" y="3939378"/>
                  <a:pt x="7168978" y="3937645"/>
                  <a:pt x="7180378" y="3934178"/>
                </a:cubicBezTo>
                <a:cubicBezTo>
                  <a:pt x="7191777" y="3930712"/>
                  <a:pt x="7201543" y="3925912"/>
                  <a:pt x="7209676" y="3919779"/>
                </a:cubicBezTo>
                <a:cubicBezTo>
                  <a:pt x="7217809" y="3913646"/>
                  <a:pt x="7224408" y="3906380"/>
                  <a:pt x="7229475" y="3897980"/>
                </a:cubicBezTo>
                <a:cubicBezTo>
                  <a:pt x="7234541" y="3889581"/>
                  <a:pt x="7238341" y="3880448"/>
                  <a:pt x="7240874" y="3870582"/>
                </a:cubicBezTo>
                <a:cubicBezTo>
                  <a:pt x="7242341" y="3864716"/>
                  <a:pt x="7243407" y="3858383"/>
                  <a:pt x="7244074" y="3851583"/>
                </a:cubicBezTo>
                <a:cubicBezTo>
                  <a:pt x="7244741" y="3844784"/>
                  <a:pt x="7245074" y="3838251"/>
                  <a:pt x="7245074" y="3831984"/>
                </a:cubicBezTo>
                <a:lnTo>
                  <a:pt x="7245074" y="3666794"/>
                </a:lnTo>
                <a:lnTo>
                  <a:pt x="7212476" y="3666794"/>
                </a:lnTo>
                <a:lnTo>
                  <a:pt x="7212476" y="3832784"/>
                </a:lnTo>
                <a:cubicBezTo>
                  <a:pt x="7212476" y="3837851"/>
                  <a:pt x="7212209" y="3843084"/>
                  <a:pt x="7211676" y="3848483"/>
                </a:cubicBezTo>
                <a:cubicBezTo>
                  <a:pt x="7211143" y="3853883"/>
                  <a:pt x="7210209" y="3858783"/>
                  <a:pt x="7208876" y="3863182"/>
                </a:cubicBezTo>
                <a:cubicBezTo>
                  <a:pt x="7206876" y="3870249"/>
                  <a:pt x="7204009" y="3876682"/>
                  <a:pt x="7200276" y="3882481"/>
                </a:cubicBezTo>
                <a:cubicBezTo>
                  <a:pt x="7196544" y="3888281"/>
                  <a:pt x="7191877" y="3893247"/>
                  <a:pt x="7186277" y="3897380"/>
                </a:cubicBezTo>
                <a:cubicBezTo>
                  <a:pt x="7180678" y="3901513"/>
                  <a:pt x="7174111" y="3904713"/>
                  <a:pt x="7166578" y="3906980"/>
                </a:cubicBezTo>
                <a:cubicBezTo>
                  <a:pt x="7159046" y="3909246"/>
                  <a:pt x="7150413" y="3910380"/>
                  <a:pt x="7140680" y="3910380"/>
                </a:cubicBezTo>
                <a:cubicBezTo>
                  <a:pt x="7122814" y="3910380"/>
                  <a:pt x="7108449" y="3906647"/>
                  <a:pt x="7097583" y="3899180"/>
                </a:cubicBezTo>
                <a:cubicBezTo>
                  <a:pt x="7086717" y="3891714"/>
                  <a:pt x="7078951" y="3881515"/>
                  <a:pt x="7074284" y="3868582"/>
                </a:cubicBezTo>
                <a:cubicBezTo>
                  <a:pt x="7072417" y="3863382"/>
                  <a:pt x="7071051" y="3857616"/>
                  <a:pt x="7070184" y="3851283"/>
                </a:cubicBezTo>
                <a:cubicBezTo>
                  <a:pt x="7069318" y="3844950"/>
                  <a:pt x="7068884" y="3838784"/>
                  <a:pt x="7068884" y="3832784"/>
                </a:cubicBezTo>
                <a:lnTo>
                  <a:pt x="7068884" y="3666794"/>
                </a:lnTo>
                <a:close/>
                <a:moveTo>
                  <a:pt x="6401688" y="3666794"/>
                </a:moveTo>
                <a:lnTo>
                  <a:pt x="6499082" y="3826785"/>
                </a:lnTo>
                <a:lnTo>
                  <a:pt x="6499082" y="3934378"/>
                </a:lnTo>
                <a:lnTo>
                  <a:pt x="6531680" y="3934378"/>
                </a:lnTo>
                <a:lnTo>
                  <a:pt x="6531680" y="3826785"/>
                </a:lnTo>
                <a:lnTo>
                  <a:pt x="6629074" y="3666794"/>
                </a:lnTo>
                <a:lnTo>
                  <a:pt x="6593476" y="3666794"/>
                </a:lnTo>
                <a:lnTo>
                  <a:pt x="6515881" y="3796787"/>
                </a:lnTo>
                <a:lnTo>
                  <a:pt x="6514881" y="3796787"/>
                </a:lnTo>
                <a:lnTo>
                  <a:pt x="6437286" y="3666794"/>
                </a:lnTo>
                <a:close/>
                <a:moveTo>
                  <a:pt x="6141936" y="3666794"/>
                </a:moveTo>
                <a:lnTo>
                  <a:pt x="6141936" y="3934378"/>
                </a:lnTo>
                <a:lnTo>
                  <a:pt x="6174534" y="3934378"/>
                </a:lnTo>
                <a:lnTo>
                  <a:pt x="6174534" y="3797786"/>
                </a:lnTo>
                <a:cubicBezTo>
                  <a:pt x="6174534" y="3765255"/>
                  <a:pt x="6173667" y="3736790"/>
                  <a:pt x="6171934" y="3712392"/>
                </a:cubicBezTo>
                <a:lnTo>
                  <a:pt x="6173134" y="3712392"/>
                </a:lnTo>
                <a:cubicBezTo>
                  <a:pt x="6187400" y="3734924"/>
                  <a:pt x="6203599" y="3759189"/>
                  <a:pt x="6221731" y="3785187"/>
                </a:cubicBezTo>
                <a:lnTo>
                  <a:pt x="6326725" y="3934378"/>
                </a:lnTo>
                <a:lnTo>
                  <a:pt x="6359323" y="3934378"/>
                </a:lnTo>
                <a:lnTo>
                  <a:pt x="6359323" y="3666794"/>
                </a:lnTo>
                <a:lnTo>
                  <a:pt x="6326525" y="3666794"/>
                </a:lnTo>
                <a:lnTo>
                  <a:pt x="6326525" y="3809186"/>
                </a:lnTo>
                <a:cubicBezTo>
                  <a:pt x="6326525" y="3836251"/>
                  <a:pt x="6327391" y="3862783"/>
                  <a:pt x="6329125" y="3888781"/>
                </a:cubicBezTo>
                <a:lnTo>
                  <a:pt x="6327925" y="3888781"/>
                </a:lnTo>
                <a:cubicBezTo>
                  <a:pt x="6311926" y="3863849"/>
                  <a:pt x="6295727" y="3839584"/>
                  <a:pt x="6279328" y="3815985"/>
                </a:cubicBezTo>
                <a:lnTo>
                  <a:pt x="6174334" y="3666794"/>
                </a:lnTo>
                <a:close/>
                <a:moveTo>
                  <a:pt x="5966757" y="3666794"/>
                </a:moveTo>
                <a:lnTo>
                  <a:pt x="5857763" y="3934378"/>
                </a:lnTo>
                <a:lnTo>
                  <a:pt x="5892760" y="3934378"/>
                </a:lnTo>
                <a:lnTo>
                  <a:pt x="5924715" y="3853783"/>
                </a:lnTo>
                <a:lnTo>
                  <a:pt x="6036596" y="3853783"/>
                </a:lnTo>
                <a:lnTo>
                  <a:pt x="6068550" y="3934378"/>
                </a:lnTo>
                <a:lnTo>
                  <a:pt x="6103948" y="3934378"/>
                </a:lnTo>
                <a:lnTo>
                  <a:pt x="5994954" y="3666794"/>
                </a:lnTo>
                <a:close/>
                <a:moveTo>
                  <a:pt x="5599012" y="3666794"/>
                </a:moveTo>
                <a:lnTo>
                  <a:pt x="5599012" y="3934378"/>
                </a:lnTo>
                <a:lnTo>
                  <a:pt x="5768801" y="3934378"/>
                </a:lnTo>
                <a:lnTo>
                  <a:pt x="5768801" y="3904980"/>
                </a:lnTo>
                <a:lnTo>
                  <a:pt x="5631609" y="3904980"/>
                </a:lnTo>
                <a:lnTo>
                  <a:pt x="5631609" y="3811986"/>
                </a:lnTo>
                <a:lnTo>
                  <a:pt x="5747002" y="3811986"/>
                </a:lnTo>
                <a:lnTo>
                  <a:pt x="5747002" y="3782587"/>
                </a:lnTo>
                <a:lnTo>
                  <a:pt x="5631609" y="3782587"/>
                </a:lnTo>
                <a:lnTo>
                  <a:pt x="5631609" y="3696193"/>
                </a:lnTo>
                <a:lnTo>
                  <a:pt x="5761401" y="3696193"/>
                </a:lnTo>
                <a:lnTo>
                  <a:pt x="5761401" y="3666794"/>
                </a:lnTo>
                <a:close/>
                <a:moveTo>
                  <a:pt x="5325363" y="3666794"/>
                </a:moveTo>
                <a:lnTo>
                  <a:pt x="5426832" y="3934378"/>
                </a:lnTo>
                <a:lnTo>
                  <a:pt x="5455280" y="3934378"/>
                </a:lnTo>
                <a:lnTo>
                  <a:pt x="5556749" y="3666794"/>
                </a:lnTo>
                <a:lnTo>
                  <a:pt x="5524150" y="3666794"/>
                </a:lnTo>
                <a:lnTo>
                  <a:pt x="5472779" y="3804386"/>
                </a:lnTo>
                <a:cubicBezTo>
                  <a:pt x="5461632" y="3834118"/>
                  <a:pt x="5451223" y="3863582"/>
                  <a:pt x="5441552" y="3892781"/>
                </a:cubicBezTo>
                <a:lnTo>
                  <a:pt x="5440746" y="3892781"/>
                </a:lnTo>
                <a:cubicBezTo>
                  <a:pt x="5431078" y="3863582"/>
                  <a:pt x="5420604" y="3834118"/>
                  <a:pt x="5409324" y="3804386"/>
                </a:cubicBezTo>
                <a:lnTo>
                  <a:pt x="5357961" y="3666794"/>
                </a:lnTo>
                <a:close/>
                <a:moveTo>
                  <a:pt x="5195231" y="3666794"/>
                </a:moveTo>
                <a:lnTo>
                  <a:pt x="5086238" y="3934378"/>
                </a:lnTo>
                <a:lnTo>
                  <a:pt x="5121236" y="3934378"/>
                </a:lnTo>
                <a:lnTo>
                  <a:pt x="5153190" y="3853783"/>
                </a:lnTo>
                <a:lnTo>
                  <a:pt x="5265071" y="3853783"/>
                </a:lnTo>
                <a:lnTo>
                  <a:pt x="5297026" y="3934378"/>
                </a:lnTo>
                <a:lnTo>
                  <a:pt x="5332423" y="3934378"/>
                </a:lnTo>
                <a:lnTo>
                  <a:pt x="5223430" y="3666794"/>
                </a:lnTo>
                <a:close/>
                <a:moveTo>
                  <a:pt x="4837012" y="3666794"/>
                </a:moveTo>
                <a:lnTo>
                  <a:pt x="4837012" y="3934378"/>
                </a:lnTo>
                <a:lnTo>
                  <a:pt x="4869609" y="3934378"/>
                </a:lnTo>
                <a:lnTo>
                  <a:pt x="4869609" y="3811986"/>
                </a:lnTo>
                <a:lnTo>
                  <a:pt x="5009801" y="3811986"/>
                </a:lnTo>
                <a:lnTo>
                  <a:pt x="5009801" y="3934378"/>
                </a:lnTo>
                <a:lnTo>
                  <a:pt x="5042399" y="3934378"/>
                </a:lnTo>
                <a:lnTo>
                  <a:pt x="5042399" y="3666794"/>
                </a:lnTo>
                <a:lnTo>
                  <a:pt x="5009801" y="3666794"/>
                </a:lnTo>
                <a:lnTo>
                  <a:pt x="5009801" y="3782587"/>
                </a:lnTo>
                <a:lnTo>
                  <a:pt x="4869609" y="3782587"/>
                </a:lnTo>
                <a:lnTo>
                  <a:pt x="4869609" y="3666794"/>
                </a:lnTo>
                <a:close/>
                <a:moveTo>
                  <a:pt x="4493111" y="3666794"/>
                </a:moveTo>
                <a:lnTo>
                  <a:pt x="4493111" y="3831984"/>
                </a:lnTo>
                <a:cubicBezTo>
                  <a:pt x="4493111" y="3839184"/>
                  <a:pt x="4493544" y="3846583"/>
                  <a:pt x="4494411" y="3854183"/>
                </a:cubicBezTo>
                <a:cubicBezTo>
                  <a:pt x="4495278" y="3861783"/>
                  <a:pt x="4496711" y="3868915"/>
                  <a:pt x="4498711" y="3875582"/>
                </a:cubicBezTo>
                <a:cubicBezTo>
                  <a:pt x="4501511" y="3884781"/>
                  <a:pt x="4505444" y="3893281"/>
                  <a:pt x="4510510" y="3901080"/>
                </a:cubicBezTo>
                <a:cubicBezTo>
                  <a:pt x="4515577" y="3908880"/>
                  <a:pt x="4522077" y="3915613"/>
                  <a:pt x="4530009" y="3921279"/>
                </a:cubicBezTo>
                <a:cubicBezTo>
                  <a:pt x="4537942" y="3926945"/>
                  <a:pt x="4547441" y="3931378"/>
                  <a:pt x="4558507" y="3934578"/>
                </a:cubicBezTo>
                <a:cubicBezTo>
                  <a:pt x="4569573" y="3937778"/>
                  <a:pt x="4582439" y="3939378"/>
                  <a:pt x="4597105" y="3939378"/>
                </a:cubicBezTo>
                <a:cubicBezTo>
                  <a:pt x="4612437" y="3939378"/>
                  <a:pt x="4625803" y="3937645"/>
                  <a:pt x="4637202" y="3934178"/>
                </a:cubicBezTo>
                <a:cubicBezTo>
                  <a:pt x="4648603" y="3930712"/>
                  <a:pt x="4658368" y="3925912"/>
                  <a:pt x="4666500" y="3919779"/>
                </a:cubicBezTo>
                <a:cubicBezTo>
                  <a:pt x="4674634" y="3913646"/>
                  <a:pt x="4681234" y="3906380"/>
                  <a:pt x="4686300" y="3897980"/>
                </a:cubicBezTo>
                <a:cubicBezTo>
                  <a:pt x="4691367" y="3889581"/>
                  <a:pt x="4695166" y="3880448"/>
                  <a:pt x="4697700" y="3870582"/>
                </a:cubicBezTo>
                <a:cubicBezTo>
                  <a:pt x="4699165" y="3864716"/>
                  <a:pt x="4700232" y="3858383"/>
                  <a:pt x="4700899" y="3851583"/>
                </a:cubicBezTo>
                <a:cubicBezTo>
                  <a:pt x="4701565" y="3844784"/>
                  <a:pt x="4701899" y="3838251"/>
                  <a:pt x="4701899" y="3831984"/>
                </a:cubicBezTo>
                <a:lnTo>
                  <a:pt x="4701899" y="3666794"/>
                </a:lnTo>
                <a:lnTo>
                  <a:pt x="4669301" y="3666794"/>
                </a:lnTo>
                <a:lnTo>
                  <a:pt x="4669301" y="3832784"/>
                </a:lnTo>
                <a:cubicBezTo>
                  <a:pt x="4669301" y="3837851"/>
                  <a:pt x="4669034" y="3843084"/>
                  <a:pt x="4668500" y="3848483"/>
                </a:cubicBezTo>
                <a:cubicBezTo>
                  <a:pt x="4667968" y="3853883"/>
                  <a:pt x="4667034" y="3858783"/>
                  <a:pt x="4665701" y="3863182"/>
                </a:cubicBezTo>
                <a:cubicBezTo>
                  <a:pt x="4663701" y="3870249"/>
                  <a:pt x="4660835" y="3876682"/>
                  <a:pt x="4657101" y="3882481"/>
                </a:cubicBezTo>
                <a:cubicBezTo>
                  <a:pt x="4653368" y="3888281"/>
                  <a:pt x="4648702" y="3893247"/>
                  <a:pt x="4643102" y="3897380"/>
                </a:cubicBezTo>
                <a:cubicBezTo>
                  <a:pt x="4637503" y="3901513"/>
                  <a:pt x="4630937" y="3904713"/>
                  <a:pt x="4623403" y="3906980"/>
                </a:cubicBezTo>
                <a:cubicBezTo>
                  <a:pt x="4615871" y="3909246"/>
                  <a:pt x="4607238" y="3910380"/>
                  <a:pt x="4597505" y="3910380"/>
                </a:cubicBezTo>
                <a:cubicBezTo>
                  <a:pt x="4579640" y="3910380"/>
                  <a:pt x="4565273" y="3906647"/>
                  <a:pt x="4554408" y="3899180"/>
                </a:cubicBezTo>
                <a:cubicBezTo>
                  <a:pt x="4543541" y="3891714"/>
                  <a:pt x="4535775" y="3881515"/>
                  <a:pt x="4531110" y="3868582"/>
                </a:cubicBezTo>
                <a:cubicBezTo>
                  <a:pt x="4529243" y="3863382"/>
                  <a:pt x="4527876" y="3857616"/>
                  <a:pt x="4527009" y="3851283"/>
                </a:cubicBezTo>
                <a:cubicBezTo>
                  <a:pt x="4526143" y="3844950"/>
                  <a:pt x="4525709" y="3838784"/>
                  <a:pt x="4525709" y="3832784"/>
                </a:cubicBezTo>
                <a:lnTo>
                  <a:pt x="4525709" y="3666794"/>
                </a:lnTo>
                <a:close/>
                <a:moveTo>
                  <a:pt x="3934713" y="3666794"/>
                </a:moveTo>
                <a:lnTo>
                  <a:pt x="4032107" y="3826785"/>
                </a:lnTo>
                <a:lnTo>
                  <a:pt x="4032107" y="3934378"/>
                </a:lnTo>
                <a:lnTo>
                  <a:pt x="4064705" y="3934378"/>
                </a:lnTo>
                <a:lnTo>
                  <a:pt x="4064705" y="3826785"/>
                </a:lnTo>
                <a:lnTo>
                  <a:pt x="4162099" y="3666794"/>
                </a:lnTo>
                <a:lnTo>
                  <a:pt x="4126502" y="3666794"/>
                </a:lnTo>
                <a:lnTo>
                  <a:pt x="4048906" y="3796787"/>
                </a:lnTo>
                <a:lnTo>
                  <a:pt x="4047906" y="3796787"/>
                </a:lnTo>
                <a:lnTo>
                  <a:pt x="3970311" y="3666794"/>
                </a:lnTo>
                <a:close/>
                <a:moveTo>
                  <a:pt x="3351111" y="3666794"/>
                </a:moveTo>
                <a:lnTo>
                  <a:pt x="3351111" y="3934378"/>
                </a:lnTo>
                <a:lnTo>
                  <a:pt x="3411708" y="3934378"/>
                </a:lnTo>
                <a:cubicBezTo>
                  <a:pt x="3423841" y="3934378"/>
                  <a:pt x="3435106" y="3933878"/>
                  <a:pt x="3445506" y="3932878"/>
                </a:cubicBezTo>
                <a:cubicBezTo>
                  <a:pt x="3455905" y="3931878"/>
                  <a:pt x="3465571" y="3930112"/>
                  <a:pt x="3474504" y="3927579"/>
                </a:cubicBezTo>
                <a:cubicBezTo>
                  <a:pt x="3490103" y="3923179"/>
                  <a:pt x="3503736" y="3916979"/>
                  <a:pt x="3515402" y="3908980"/>
                </a:cubicBezTo>
                <a:cubicBezTo>
                  <a:pt x="3527067" y="3900980"/>
                  <a:pt x="3536800" y="3891481"/>
                  <a:pt x="3544599" y="3880481"/>
                </a:cubicBezTo>
                <a:cubicBezTo>
                  <a:pt x="3552399" y="3869482"/>
                  <a:pt x="3558232" y="3857116"/>
                  <a:pt x="3562099" y="3843384"/>
                </a:cubicBezTo>
                <a:cubicBezTo>
                  <a:pt x="3565965" y="3829651"/>
                  <a:pt x="3567898" y="3814985"/>
                  <a:pt x="3567898" y="3799386"/>
                </a:cubicBezTo>
                <a:cubicBezTo>
                  <a:pt x="3567898" y="3783921"/>
                  <a:pt x="3565999" y="3769488"/>
                  <a:pt x="3562199" y="3756089"/>
                </a:cubicBezTo>
                <a:cubicBezTo>
                  <a:pt x="3558399" y="3742690"/>
                  <a:pt x="3552666" y="3730624"/>
                  <a:pt x="3544999" y="3719891"/>
                </a:cubicBezTo>
                <a:cubicBezTo>
                  <a:pt x="3537334" y="3709159"/>
                  <a:pt x="3527667" y="3699859"/>
                  <a:pt x="3516001" y="3691993"/>
                </a:cubicBezTo>
                <a:cubicBezTo>
                  <a:pt x="3504336" y="3684127"/>
                  <a:pt x="3490703" y="3677994"/>
                  <a:pt x="3475104" y="3673594"/>
                </a:cubicBezTo>
                <a:cubicBezTo>
                  <a:pt x="3466171" y="3671061"/>
                  <a:pt x="3456505" y="3669294"/>
                  <a:pt x="3446106" y="3668294"/>
                </a:cubicBezTo>
                <a:cubicBezTo>
                  <a:pt x="3435707" y="3667294"/>
                  <a:pt x="3424440" y="3666794"/>
                  <a:pt x="3412308" y="3666794"/>
                </a:cubicBezTo>
                <a:close/>
                <a:moveTo>
                  <a:pt x="8769106" y="3661795"/>
                </a:moveTo>
                <a:cubicBezTo>
                  <a:pt x="8756574" y="3661795"/>
                  <a:pt x="8744774" y="3663328"/>
                  <a:pt x="8733708" y="3666394"/>
                </a:cubicBezTo>
                <a:cubicBezTo>
                  <a:pt x="8722642" y="3669461"/>
                  <a:pt x="8712863" y="3674194"/>
                  <a:pt x="8704370" y="3680594"/>
                </a:cubicBezTo>
                <a:cubicBezTo>
                  <a:pt x="8695878" y="3686993"/>
                  <a:pt x="8689146" y="3695093"/>
                  <a:pt x="8684172" y="3704892"/>
                </a:cubicBezTo>
                <a:cubicBezTo>
                  <a:pt x="8679198" y="3714692"/>
                  <a:pt x="8676712" y="3726391"/>
                  <a:pt x="8676712" y="3739990"/>
                </a:cubicBezTo>
                <a:cubicBezTo>
                  <a:pt x="8676712" y="3753056"/>
                  <a:pt x="8679078" y="3763789"/>
                  <a:pt x="8683811" y="3772188"/>
                </a:cubicBezTo>
                <a:cubicBezTo>
                  <a:pt x="8688544" y="3780588"/>
                  <a:pt x="8694810" y="3787454"/>
                  <a:pt x="8702610" y="3792787"/>
                </a:cubicBezTo>
                <a:cubicBezTo>
                  <a:pt x="8710410" y="3798120"/>
                  <a:pt x="8719276" y="3802286"/>
                  <a:pt x="8729208" y="3805286"/>
                </a:cubicBezTo>
                <a:cubicBezTo>
                  <a:pt x="8739141" y="3808286"/>
                  <a:pt x="8749307" y="3810986"/>
                  <a:pt x="8759706" y="3813386"/>
                </a:cubicBezTo>
                <a:cubicBezTo>
                  <a:pt x="8767573" y="3815252"/>
                  <a:pt x="8775072" y="3817252"/>
                  <a:pt x="8782205" y="3819385"/>
                </a:cubicBezTo>
                <a:cubicBezTo>
                  <a:pt x="8789338" y="3821518"/>
                  <a:pt x="8795638" y="3824285"/>
                  <a:pt x="8801104" y="3827685"/>
                </a:cubicBezTo>
                <a:cubicBezTo>
                  <a:pt x="8806570" y="3831084"/>
                  <a:pt x="8810936" y="3835384"/>
                  <a:pt x="8814204" y="3840584"/>
                </a:cubicBezTo>
                <a:cubicBezTo>
                  <a:pt x="8817470" y="3845784"/>
                  <a:pt x="8819103" y="3852383"/>
                  <a:pt x="8819103" y="3860383"/>
                </a:cubicBezTo>
                <a:cubicBezTo>
                  <a:pt x="8819103" y="3870115"/>
                  <a:pt x="8817236" y="3878215"/>
                  <a:pt x="8813504" y="3884681"/>
                </a:cubicBezTo>
                <a:cubicBezTo>
                  <a:pt x="8809770" y="3891147"/>
                  <a:pt x="8804704" y="3896247"/>
                  <a:pt x="8798304" y="3899980"/>
                </a:cubicBezTo>
                <a:cubicBezTo>
                  <a:pt x="8791904" y="3903713"/>
                  <a:pt x="8784472" y="3906380"/>
                  <a:pt x="8776006" y="3907980"/>
                </a:cubicBezTo>
                <a:cubicBezTo>
                  <a:pt x="8767539" y="3909580"/>
                  <a:pt x="8758640" y="3910380"/>
                  <a:pt x="8749307" y="3910380"/>
                </a:cubicBezTo>
                <a:cubicBezTo>
                  <a:pt x="8743574" y="3910380"/>
                  <a:pt x="8737441" y="3909980"/>
                  <a:pt x="8730908" y="3909180"/>
                </a:cubicBezTo>
                <a:cubicBezTo>
                  <a:pt x="8724376" y="3908380"/>
                  <a:pt x="8717909" y="3907280"/>
                  <a:pt x="8711510" y="3905880"/>
                </a:cubicBezTo>
                <a:cubicBezTo>
                  <a:pt x="8705110" y="3904480"/>
                  <a:pt x="8698910" y="3902780"/>
                  <a:pt x="8692910" y="3900780"/>
                </a:cubicBezTo>
                <a:cubicBezTo>
                  <a:pt x="8686911" y="3898780"/>
                  <a:pt x="8681512" y="3896580"/>
                  <a:pt x="8676712" y="3894181"/>
                </a:cubicBezTo>
                <a:lnTo>
                  <a:pt x="8676712" y="3923979"/>
                </a:lnTo>
                <a:cubicBezTo>
                  <a:pt x="8679778" y="3925845"/>
                  <a:pt x="8683978" y="3927712"/>
                  <a:pt x="8689311" y="3929578"/>
                </a:cubicBezTo>
                <a:cubicBezTo>
                  <a:pt x="8694644" y="3931445"/>
                  <a:pt x="8700610" y="3933112"/>
                  <a:pt x="8707210" y="3934578"/>
                </a:cubicBezTo>
                <a:cubicBezTo>
                  <a:pt x="8713810" y="3936045"/>
                  <a:pt x="8720742" y="3937211"/>
                  <a:pt x="8728008" y="3938078"/>
                </a:cubicBezTo>
                <a:cubicBezTo>
                  <a:pt x="8735275" y="3938945"/>
                  <a:pt x="8742374" y="3939378"/>
                  <a:pt x="8749307" y="3939378"/>
                </a:cubicBezTo>
                <a:cubicBezTo>
                  <a:pt x="8764373" y="3939378"/>
                  <a:pt x="8778238" y="3937811"/>
                  <a:pt x="8790904" y="3934678"/>
                </a:cubicBezTo>
                <a:cubicBezTo>
                  <a:pt x="8803571" y="3931545"/>
                  <a:pt x="8814542" y="3926745"/>
                  <a:pt x="8823820" y="3920279"/>
                </a:cubicBezTo>
                <a:cubicBezTo>
                  <a:pt x="8833098" y="3913813"/>
                  <a:pt x="8840364" y="3905547"/>
                  <a:pt x="8845618" y="3895481"/>
                </a:cubicBezTo>
                <a:cubicBezTo>
                  <a:pt x="8850874" y="3885414"/>
                  <a:pt x="8853501" y="3873449"/>
                  <a:pt x="8853501" y="3859583"/>
                </a:cubicBezTo>
                <a:cubicBezTo>
                  <a:pt x="8853501" y="3845984"/>
                  <a:pt x="8851074" y="3834851"/>
                  <a:pt x="8846222" y="3826185"/>
                </a:cubicBezTo>
                <a:cubicBezTo>
                  <a:pt x="8841368" y="3817519"/>
                  <a:pt x="8835020" y="3810486"/>
                  <a:pt x="8827176" y="3805086"/>
                </a:cubicBezTo>
                <a:cubicBezTo>
                  <a:pt x="8819332" y="3799686"/>
                  <a:pt x="8810390" y="3795453"/>
                  <a:pt x="8800352" y="3792387"/>
                </a:cubicBezTo>
                <a:cubicBezTo>
                  <a:pt x="8790314" y="3789320"/>
                  <a:pt x="8780110" y="3786520"/>
                  <a:pt x="8769740" y="3783987"/>
                </a:cubicBezTo>
                <a:cubicBezTo>
                  <a:pt x="8762030" y="3782121"/>
                  <a:pt x="8754618" y="3780121"/>
                  <a:pt x="8747506" y="3777988"/>
                </a:cubicBezTo>
                <a:cubicBezTo>
                  <a:pt x="8740392" y="3775854"/>
                  <a:pt x="8734144" y="3773121"/>
                  <a:pt x="8728758" y="3769788"/>
                </a:cubicBezTo>
                <a:cubicBezTo>
                  <a:pt x="8723374" y="3766455"/>
                  <a:pt x="8719085" y="3762222"/>
                  <a:pt x="8715894" y="3757089"/>
                </a:cubicBezTo>
                <a:cubicBezTo>
                  <a:pt x="8712705" y="3751956"/>
                  <a:pt x="8711110" y="3745456"/>
                  <a:pt x="8711110" y="3737590"/>
                </a:cubicBezTo>
                <a:cubicBezTo>
                  <a:pt x="8711110" y="3730524"/>
                  <a:pt x="8712310" y="3724091"/>
                  <a:pt x="8714710" y="3718291"/>
                </a:cubicBezTo>
                <a:cubicBezTo>
                  <a:pt x="8717109" y="3712492"/>
                  <a:pt x="8720776" y="3707559"/>
                  <a:pt x="8725708" y="3703492"/>
                </a:cubicBezTo>
                <a:cubicBezTo>
                  <a:pt x="8730642" y="3699426"/>
                  <a:pt x="8736841" y="3696293"/>
                  <a:pt x="8744308" y="3694093"/>
                </a:cubicBezTo>
                <a:cubicBezTo>
                  <a:pt x="8751774" y="3691893"/>
                  <a:pt x="8760574" y="3690793"/>
                  <a:pt x="8770706" y="3690793"/>
                </a:cubicBezTo>
                <a:cubicBezTo>
                  <a:pt x="8784172" y="3690926"/>
                  <a:pt x="8796804" y="3692460"/>
                  <a:pt x="8808604" y="3695393"/>
                </a:cubicBezTo>
                <a:cubicBezTo>
                  <a:pt x="8820403" y="3698326"/>
                  <a:pt x="8831836" y="3702126"/>
                  <a:pt x="8842902" y="3706792"/>
                </a:cubicBezTo>
                <a:lnTo>
                  <a:pt x="8842902" y="3676594"/>
                </a:lnTo>
                <a:cubicBezTo>
                  <a:pt x="8832636" y="3672194"/>
                  <a:pt x="8821336" y="3668628"/>
                  <a:pt x="8809004" y="3665895"/>
                </a:cubicBezTo>
                <a:cubicBezTo>
                  <a:pt x="8796671" y="3663161"/>
                  <a:pt x="8783372" y="3661795"/>
                  <a:pt x="8769106" y="3661795"/>
                </a:cubicBezTo>
                <a:close/>
                <a:moveTo>
                  <a:pt x="8218679" y="3661795"/>
                </a:moveTo>
                <a:cubicBezTo>
                  <a:pt x="8199633" y="3661795"/>
                  <a:pt x="8182438" y="3665228"/>
                  <a:pt x="8167096" y="3672094"/>
                </a:cubicBezTo>
                <a:cubicBezTo>
                  <a:pt x="8151754" y="3678960"/>
                  <a:pt x="8138694" y="3688526"/>
                  <a:pt x="8127915" y="3700792"/>
                </a:cubicBezTo>
                <a:cubicBezTo>
                  <a:pt x="8117135" y="3713058"/>
                  <a:pt x="8108802" y="3727691"/>
                  <a:pt x="8102916" y="3744690"/>
                </a:cubicBezTo>
                <a:cubicBezTo>
                  <a:pt x="8097030" y="3761689"/>
                  <a:pt x="8094087" y="3780388"/>
                  <a:pt x="8094087" y="3800786"/>
                </a:cubicBezTo>
                <a:cubicBezTo>
                  <a:pt x="8094087" y="3821052"/>
                  <a:pt x="8096930" y="3839651"/>
                  <a:pt x="8102618" y="3856583"/>
                </a:cubicBezTo>
                <a:cubicBezTo>
                  <a:pt x="8108305" y="3873515"/>
                  <a:pt x="8116505" y="3888114"/>
                  <a:pt x="8127219" y="3900380"/>
                </a:cubicBezTo>
                <a:cubicBezTo>
                  <a:pt x="8137933" y="3912646"/>
                  <a:pt x="8151027" y="3922212"/>
                  <a:pt x="8166501" y="3929078"/>
                </a:cubicBezTo>
                <a:cubicBezTo>
                  <a:pt x="8181975" y="3935945"/>
                  <a:pt x="8199500" y="3939378"/>
                  <a:pt x="8219076" y="3939378"/>
                </a:cubicBezTo>
                <a:cubicBezTo>
                  <a:pt x="8237990" y="3939378"/>
                  <a:pt x="8255084" y="3935945"/>
                  <a:pt x="8270361" y="3929078"/>
                </a:cubicBezTo>
                <a:cubicBezTo>
                  <a:pt x="8285637" y="3922212"/>
                  <a:pt x="8298698" y="3912646"/>
                  <a:pt x="8309544" y="3900380"/>
                </a:cubicBezTo>
                <a:cubicBezTo>
                  <a:pt x="8320391" y="3888114"/>
                  <a:pt x="8328723" y="3873515"/>
                  <a:pt x="8334543" y="3856583"/>
                </a:cubicBezTo>
                <a:cubicBezTo>
                  <a:pt x="8340362" y="3839651"/>
                  <a:pt x="8343272" y="3821052"/>
                  <a:pt x="8343272" y="3800786"/>
                </a:cubicBezTo>
                <a:cubicBezTo>
                  <a:pt x="8343272" y="3780388"/>
                  <a:pt x="8340428" y="3761689"/>
                  <a:pt x="8334741" y="3744690"/>
                </a:cubicBezTo>
                <a:cubicBezTo>
                  <a:pt x="8329054" y="3727691"/>
                  <a:pt x="8320853" y="3713058"/>
                  <a:pt x="8310140" y="3700792"/>
                </a:cubicBezTo>
                <a:cubicBezTo>
                  <a:pt x="8299426" y="3688526"/>
                  <a:pt x="8286364" y="3678960"/>
                  <a:pt x="8270956" y="3672094"/>
                </a:cubicBezTo>
                <a:cubicBezTo>
                  <a:pt x="8255547" y="3665228"/>
                  <a:pt x="8238122" y="3661795"/>
                  <a:pt x="8218679" y="3661795"/>
                </a:cubicBezTo>
                <a:close/>
                <a:moveTo>
                  <a:pt x="7626106" y="3661795"/>
                </a:moveTo>
                <a:cubicBezTo>
                  <a:pt x="7613574" y="3661795"/>
                  <a:pt x="7601775" y="3663328"/>
                  <a:pt x="7590708" y="3666394"/>
                </a:cubicBezTo>
                <a:cubicBezTo>
                  <a:pt x="7579642" y="3669461"/>
                  <a:pt x="7569863" y="3674194"/>
                  <a:pt x="7561371" y="3680594"/>
                </a:cubicBezTo>
                <a:cubicBezTo>
                  <a:pt x="7552879" y="3686993"/>
                  <a:pt x="7546146" y="3695093"/>
                  <a:pt x="7541172" y="3704892"/>
                </a:cubicBezTo>
                <a:cubicBezTo>
                  <a:pt x="7536199" y="3714692"/>
                  <a:pt x="7533712" y="3726391"/>
                  <a:pt x="7533712" y="3739990"/>
                </a:cubicBezTo>
                <a:cubicBezTo>
                  <a:pt x="7533712" y="3753056"/>
                  <a:pt x="7536079" y="3763789"/>
                  <a:pt x="7540811" y="3772188"/>
                </a:cubicBezTo>
                <a:cubicBezTo>
                  <a:pt x="7545544" y="3780588"/>
                  <a:pt x="7551811" y="3787454"/>
                  <a:pt x="7559610" y="3792787"/>
                </a:cubicBezTo>
                <a:cubicBezTo>
                  <a:pt x="7567410" y="3798120"/>
                  <a:pt x="7576276" y="3802286"/>
                  <a:pt x="7586209" y="3805286"/>
                </a:cubicBezTo>
                <a:cubicBezTo>
                  <a:pt x="7596141" y="3808286"/>
                  <a:pt x="7606307" y="3810986"/>
                  <a:pt x="7616707" y="3813386"/>
                </a:cubicBezTo>
                <a:cubicBezTo>
                  <a:pt x="7624573" y="3815252"/>
                  <a:pt x="7632073" y="3817252"/>
                  <a:pt x="7639205" y="3819385"/>
                </a:cubicBezTo>
                <a:cubicBezTo>
                  <a:pt x="7646338" y="3821518"/>
                  <a:pt x="7652638" y="3824285"/>
                  <a:pt x="7658104" y="3827685"/>
                </a:cubicBezTo>
                <a:cubicBezTo>
                  <a:pt x="7663571" y="3831084"/>
                  <a:pt x="7667937" y="3835384"/>
                  <a:pt x="7671204" y="3840584"/>
                </a:cubicBezTo>
                <a:cubicBezTo>
                  <a:pt x="7674470" y="3845784"/>
                  <a:pt x="7676103" y="3852383"/>
                  <a:pt x="7676103" y="3860383"/>
                </a:cubicBezTo>
                <a:cubicBezTo>
                  <a:pt x="7676103" y="3870115"/>
                  <a:pt x="7674236" y="3878215"/>
                  <a:pt x="7670504" y="3884681"/>
                </a:cubicBezTo>
                <a:cubicBezTo>
                  <a:pt x="7666771" y="3891147"/>
                  <a:pt x="7661704" y="3896247"/>
                  <a:pt x="7655304" y="3899980"/>
                </a:cubicBezTo>
                <a:cubicBezTo>
                  <a:pt x="7648905" y="3903713"/>
                  <a:pt x="7641472" y="3906380"/>
                  <a:pt x="7633006" y="3907980"/>
                </a:cubicBezTo>
                <a:cubicBezTo>
                  <a:pt x="7624539" y="3909580"/>
                  <a:pt x="7615640" y="3910380"/>
                  <a:pt x="7606307" y="3910380"/>
                </a:cubicBezTo>
                <a:cubicBezTo>
                  <a:pt x="7600575" y="3910380"/>
                  <a:pt x="7594441" y="3909980"/>
                  <a:pt x="7587909" y="3909180"/>
                </a:cubicBezTo>
                <a:cubicBezTo>
                  <a:pt x="7581376" y="3908380"/>
                  <a:pt x="7574909" y="3907280"/>
                  <a:pt x="7568510" y="3905880"/>
                </a:cubicBezTo>
                <a:cubicBezTo>
                  <a:pt x="7562110" y="3904480"/>
                  <a:pt x="7555911" y="3902780"/>
                  <a:pt x="7549911" y="3900780"/>
                </a:cubicBezTo>
                <a:cubicBezTo>
                  <a:pt x="7543911" y="3898780"/>
                  <a:pt x="7538512" y="3896580"/>
                  <a:pt x="7533712" y="3894181"/>
                </a:cubicBezTo>
                <a:lnTo>
                  <a:pt x="7533712" y="3923979"/>
                </a:lnTo>
                <a:cubicBezTo>
                  <a:pt x="7536779" y="3925845"/>
                  <a:pt x="7540978" y="3927712"/>
                  <a:pt x="7546311" y="3929578"/>
                </a:cubicBezTo>
                <a:cubicBezTo>
                  <a:pt x="7551644" y="3931445"/>
                  <a:pt x="7557610" y="3933112"/>
                  <a:pt x="7564210" y="3934578"/>
                </a:cubicBezTo>
                <a:cubicBezTo>
                  <a:pt x="7570810" y="3936045"/>
                  <a:pt x="7577742" y="3937211"/>
                  <a:pt x="7585009" y="3938078"/>
                </a:cubicBezTo>
                <a:cubicBezTo>
                  <a:pt x="7592275" y="3938945"/>
                  <a:pt x="7599375" y="3939378"/>
                  <a:pt x="7606307" y="3939378"/>
                </a:cubicBezTo>
                <a:cubicBezTo>
                  <a:pt x="7621373" y="3939378"/>
                  <a:pt x="7635239" y="3937811"/>
                  <a:pt x="7647905" y="3934678"/>
                </a:cubicBezTo>
                <a:cubicBezTo>
                  <a:pt x="7660571" y="3931545"/>
                  <a:pt x="7671542" y="3926745"/>
                  <a:pt x="7680820" y="3920279"/>
                </a:cubicBezTo>
                <a:cubicBezTo>
                  <a:pt x="7690098" y="3913813"/>
                  <a:pt x="7697364" y="3905547"/>
                  <a:pt x="7702618" y="3895481"/>
                </a:cubicBezTo>
                <a:cubicBezTo>
                  <a:pt x="7707873" y="3885414"/>
                  <a:pt x="7710501" y="3873449"/>
                  <a:pt x="7710501" y="3859583"/>
                </a:cubicBezTo>
                <a:cubicBezTo>
                  <a:pt x="7710501" y="3845984"/>
                  <a:pt x="7708075" y="3834851"/>
                  <a:pt x="7703222" y="3826185"/>
                </a:cubicBezTo>
                <a:cubicBezTo>
                  <a:pt x="7698369" y="3817519"/>
                  <a:pt x="7692020" y="3810486"/>
                  <a:pt x="7684176" y="3805086"/>
                </a:cubicBezTo>
                <a:cubicBezTo>
                  <a:pt x="7676332" y="3799686"/>
                  <a:pt x="7667391" y="3795453"/>
                  <a:pt x="7657353" y="3792387"/>
                </a:cubicBezTo>
                <a:cubicBezTo>
                  <a:pt x="7647315" y="3789320"/>
                  <a:pt x="7637111" y="3786520"/>
                  <a:pt x="7626741" y="3783987"/>
                </a:cubicBezTo>
                <a:cubicBezTo>
                  <a:pt x="7619031" y="3782121"/>
                  <a:pt x="7611619" y="3780121"/>
                  <a:pt x="7604506" y="3777988"/>
                </a:cubicBezTo>
                <a:cubicBezTo>
                  <a:pt x="7597393" y="3775854"/>
                  <a:pt x="7591144" y="3773121"/>
                  <a:pt x="7585759" y="3769788"/>
                </a:cubicBezTo>
                <a:cubicBezTo>
                  <a:pt x="7580374" y="3766455"/>
                  <a:pt x="7576086" y="3762222"/>
                  <a:pt x="7572896" y="3757089"/>
                </a:cubicBezTo>
                <a:cubicBezTo>
                  <a:pt x="7569705" y="3751956"/>
                  <a:pt x="7568110" y="3745456"/>
                  <a:pt x="7568110" y="3737590"/>
                </a:cubicBezTo>
                <a:cubicBezTo>
                  <a:pt x="7568110" y="3730524"/>
                  <a:pt x="7569310" y="3724091"/>
                  <a:pt x="7571710" y="3718291"/>
                </a:cubicBezTo>
                <a:cubicBezTo>
                  <a:pt x="7574109" y="3712492"/>
                  <a:pt x="7577776" y="3707559"/>
                  <a:pt x="7582709" y="3703492"/>
                </a:cubicBezTo>
                <a:cubicBezTo>
                  <a:pt x="7587642" y="3699426"/>
                  <a:pt x="7593841" y="3696293"/>
                  <a:pt x="7601308" y="3694093"/>
                </a:cubicBezTo>
                <a:cubicBezTo>
                  <a:pt x="7608774" y="3691893"/>
                  <a:pt x="7617574" y="3690793"/>
                  <a:pt x="7627706" y="3690793"/>
                </a:cubicBezTo>
                <a:cubicBezTo>
                  <a:pt x="7641172" y="3690926"/>
                  <a:pt x="7653805" y="3692460"/>
                  <a:pt x="7665604" y="3695393"/>
                </a:cubicBezTo>
                <a:cubicBezTo>
                  <a:pt x="7677403" y="3698326"/>
                  <a:pt x="7688836" y="3702126"/>
                  <a:pt x="7699902" y="3706792"/>
                </a:cubicBezTo>
                <a:lnTo>
                  <a:pt x="7699902" y="3676594"/>
                </a:lnTo>
                <a:cubicBezTo>
                  <a:pt x="7689636" y="3672194"/>
                  <a:pt x="7678336" y="3668628"/>
                  <a:pt x="7666004" y="3665895"/>
                </a:cubicBezTo>
                <a:cubicBezTo>
                  <a:pt x="7653671" y="3663161"/>
                  <a:pt x="7640372" y="3661795"/>
                  <a:pt x="7626106" y="3661795"/>
                </a:cubicBezTo>
                <a:close/>
                <a:moveTo>
                  <a:pt x="6848079" y="3661795"/>
                </a:moveTo>
                <a:cubicBezTo>
                  <a:pt x="6828880" y="3661795"/>
                  <a:pt x="6811548" y="3665228"/>
                  <a:pt x="6796082" y="3672094"/>
                </a:cubicBezTo>
                <a:cubicBezTo>
                  <a:pt x="6780617" y="3678960"/>
                  <a:pt x="6767451" y="3688526"/>
                  <a:pt x="6756585" y="3700792"/>
                </a:cubicBezTo>
                <a:cubicBezTo>
                  <a:pt x="6745719" y="3713058"/>
                  <a:pt x="6737319" y="3727691"/>
                  <a:pt x="6731386" y="3744690"/>
                </a:cubicBezTo>
                <a:cubicBezTo>
                  <a:pt x="6725453" y="3761689"/>
                  <a:pt x="6722487" y="3780388"/>
                  <a:pt x="6722487" y="3800786"/>
                </a:cubicBezTo>
                <a:cubicBezTo>
                  <a:pt x="6722487" y="3821185"/>
                  <a:pt x="6725353" y="3839851"/>
                  <a:pt x="6731086" y="3856783"/>
                </a:cubicBezTo>
                <a:cubicBezTo>
                  <a:pt x="6736819" y="3873715"/>
                  <a:pt x="6745085" y="3888214"/>
                  <a:pt x="6755885" y="3900280"/>
                </a:cubicBezTo>
                <a:cubicBezTo>
                  <a:pt x="6766684" y="3912346"/>
                  <a:pt x="6779917" y="3921712"/>
                  <a:pt x="6795582" y="3928378"/>
                </a:cubicBezTo>
                <a:cubicBezTo>
                  <a:pt x="6811248" y="3935045"/>
                  <a:pt x="6829014" y="3938378"/>
                  <a:pt x="6848879" y="3938378"/>
                </a:cubicBezTo>
                <a:cubicBezTo>
                  <a:pt x="6855145" y="3938378"/>
                  <a:pt x="6861745" y="3938178"/>
                  <a:pt x="6868678" y="3937778"/>
                </a:cubicBezTo>
                <a:cubicBezTo>
                  <a:pt x="6875611" y="3937378"/>
                  <a:pt x="6882677" y="3936911"/>
                  <a:pt x="6889876" y="3936378"/>
                </a:cubicBezTo>
                <a:cubicBezTo>
                  <a:pt x="6897076" y="3935845"/>
                  <a:pt x="6904342" y="3935378"/>
                  <a:pt x="6911675" y="3934978"/>
                </a:cubicBezTo>
                <a:cubicBezTo>
                  <a:pt x="6919008" y="3934578"/>
                  <a:pt x="6926275" y="3934378"/>
                  <a:pt x="6933474" y="3934378"/>
                </a:cubicBezTo>
                <a:cubicBezTo>
                  <a:pt x="6943074" y="3934378"/>
                  <a:pt x="6951539" y="3934611"/>
                  <a:pt x="6958873" y="3935078"/>
                </a:cubicBezTo>
                <a:cubicBezTo>
                  <a:pt x="6966205" y="3935545"/>
                  <a:pt x="6973005" y="3935978"/>
                  <a:pt x="6979271" y="3936378"/>
                </a:cubicBezTo>
                <a:lnTo>
                  <a:pt x="6979271" y="3906980"/>
                </a:lnTo>
                <a:cubicBezTo>
                  <a:pt x="6969138" y="3906713"/>
                  <a:pt x="6959139" y="3907046"/>
                  <a:pt x="6949273" y="3907980"/>
                </a:cubicBezTo>
                <a:cubicBezTo>
                  <a:pt x="6939407" y="3908913"/>
                  <a:pt x="6928941" y="3910246"/>
                  <a:pt x="6917875" y="3911980"/>
                </a:cubicBezTo>
                <a:lnTo>
                  <a:pt x="6917875" y="3911180"/>
                </a:lnTo>
                <a:cubicBezTo>
                  <a:pt x="6926141" y="3905980"/>
                  <a:pt x="6933707" y="3899580"/>
                  <a:pt x="6940574" y="3891981"/>
                </a:cubicBezTo>
                <a:cubicBezTo>
                  <a:pt x="6947440" y="3884381"/>
                  <a:pt x="6953339" y="3875748"/>
                  <a:pt x="6958273" y="3866082"/>
                </a:cubicBezTo>
                <a:cubicBezTo>
                  <a:pt x="6963205" y="3856416"/>
                  <a:pt x="6967005" y="3845850"/>
                  <a:pt x="6969672" y="3834384"/>
                </a:cubicBezTo>
                <a:cubicBezTo>
                  <a:pt x="6972338" y="3822918"/>
                  <a:pt x="6973672" y="3810786"/>
                  <a:pt x="6973672" y="3797986"/>
                </a:cubicBezTo>
                <a:cubicBezTo>
                  <a:pt x="6973672" y="3778521"/>
                  <a:pt x="6970805" y="3760455"/>
                  <a:pt x="6965072" y="3743790"/>
                </a:cubicBezTo>
                <a:cubicBezTo>
                  <a:pt x="6959339" y="3727124"/>
                  <a:pt x="6951073" y="3712725"/>
                  <a:pt x="6940274" y="3700592"/>
                </a:cubicBezTo>
                <a:cubicBezTo>
                  <a:pt x="6929474" y="3688460"/>
                  <a:pt x="6916308" y="3678960"/>
                  <a:pt x="6900776" y="3672094"/>
                </a:cubicBezTo>
                <a:cubicBezTo>
                  <a:pt x="6885243" y="3665228"/>
                  <a:pt x="6867678" y="3661795"/>
                  <a:pt x="6848079" y="3661795"/>
                </a:cubicBezTo>
                <a:close/>
                <a:moveTo>
                  <a:pt x="4313429" y="3661795"/>
                </a:moveTo>
                <a:cubicBezTo>
                  <a:pt x="4294383" y="3661795"/>
                  <a:pt x="4277188" y="3665228"/>
                  <a:pt x="4261847" y="3672094"/>
                </a:cubicBezTo>
                <a:cubicBezTo>
                  <a:pt x="4246505" y="3678960"/>
                  <a:pt x="4233444" y="3688526"/>
                  <a:pt x="4222664" y="3700792"/>
                </a:cubicBezTo>
                <a:cubicBezTo>
                  <a:pt x="4211885" y="3713058"/>
                  <a:pt x="4203552" y="3727691"/>
                  <a:pt x="4197666" y="3744690"/>
                </a:cubicBezTo>
                <a:cubicBezTo>
                  <a:pt x="4191780" y="3761689"/>
                  <a:pt x="4188837" y="3780388"/>
                  <a:pt x="4188837" y="3800786"/>
                </a:cubicBezTo>
                <a:cubicBezTo>
                  <a:pt x="4188837" y="3821052"/>
                  <a:pt x="4191681" y="3839651"/>
                  <a:pt x="4197367" y="3856583"/>
                </a:cubicBezTo>
                <a:cubicBezTo>
                  <a:pt x="4203055" y="3873515"/>
                  <a:pt x="4211255" y="3888114"/>
                  <a:pt x="4221969" y="3900380"/>
                </a:cubicBezTo>
                <a:cubicBezTo>
                  <a:pt x="4232684" y="3912646"/>
                  <a:pt x="4245777" y="3922212"/>
                  <a:pt x="4261251" y="3929078"/>
                </a:cubicBezTo>
                <a:cubicBezTo>
                  <a:pt x="4276726" y="3935945"/>
                  <a:pt x="4294250" y="3939378"/>
                  <a:pt x="4313827" y="3939378"/>
                </a:cubicBezTo>
                <a:cubicBezTo>
                  <a:pt x="4332739" y="3939378"/>
                  <a:pt x="4349834" y="3935945"/>
                  <a:pt x="4365110" y="3929078"/>
                </a:cubicBezTo>
                <a:cubicBezTo>
                  <a:pt x="4380387" y="3922212"/>
                  <a:pt x="4393448" y="3912646"/>
                  <a:pt x="4404294" y="3900380"/>
                </a:cubicBezTo>
                <a:cubicBezTo>
                  <a:pt x="4415140" y="3888114"/>
                  <a:pt x="4423473" y="3873515"/>
                  <a:pt x="4429293" y="3856583"/>
                </a:cubicBezTo>
                <a:cubicBezTo>
                  <a:pt x="4435112" y="3839651"/>
                  <a:pt x="4438022" y="3821052"/>
                  <a:pt x="4438022" y="3800786"/>
                </a:cubicBezTo>
                <a:cubicBezTo>
                  <a:pt x="4438022" y="3780388"/>
                  <a:pt x="4435178" y="3761689"/>
                  <a:pt x="4429492" y="3744690"/>
                </a:cubicBezTo>
                <a:cubicBezTo>
                  <a:pt x="4423804" y="3727691"/>
                  <a:pt x="4415603" y="3713058"/>
                  <a:pt x="4404889" y="3700792"/>
                </a:cubicBezTo>
                <a:cubicBezTo>
                  <a:pt x="4394175" y="3688526"/>
                  <a:pt x="4381114" y="3678960"/>
                  <a:pt x="4365706" y="3672094"/>
                </a:cubicBezTo>
                <a:cubicBezTo>
                  <a:pt x="4350298" y="3665228"/>
                  <a:pt x="4332872" y="3661795"/>
                  <a:pt x="4313429" y="3661795"/>
                </a:cubicBezTo>
                <a:close/>
                <a:moveTo>
                  <a:pt x="3741929" y="3661795"/>
                </a:moveTo>
                <a:cubicBezTo>
                  <a:pt x="3722883" y="3661795"/>
                  <a:pt x="3705688" y="3665228"/>
                  <a:pt x="3690347" y="3672094"/>
                </a:cubicBezTo>
                <a:cubicBezTo>
                  <a:pt x="3675005" y="3678960"/>
                  <a:pt x="3661944" y="3688526"/>
                  <a:pt x="3651165" y="3700792"/>
                </a:cubicBezTo>
                <a:cubicBezTo>
                  <a:pt x="3640385" y="3713058"/>
                  <a:pt x="3632052" y="3727691"/>
                  <a:pt x="3626166" y="3744690"/>
                </a:cubicBezTo>
                <a:cubicBezTo>
                  <a:pt x="3620280" y="3761689"/>
                  <a:pt x="3617337" y="3780388"/>
                  <a:pt x="3617337" y="3800786"/>
                </a:cubicBezTo>
                <a:cubicBezTo>
                  <a:pt x="3617337" y="3821052"/>
                  <a:pt x="3620181" y="3839651"/>
                  <a:pt x="3625868" y="3856583"/>
                </a:cubicBezTo>
                <a:cubicBezTo>
                  <a:pt x="3631555" y="3873515"/>
                  <a:pt x="3639755" y="3888114"/>
                  <a:pt x="3650469" y="3900380"/>
                </a:cubicBezTo>
                <a:cubicBezTo>
                  <a:pt x="3661184" y="3912646"/>
                  <a:pt x="3674278" y="3922212"/>
                  <a:pt x="3689752" y="3929078"/>
                </a:cubicBezTo>
                <a:cubicBezTo>
                  <a:pt x="3705226" y="3935945"/>
                  <a:pt x="3722750" y="3939378"/>
                  <a:pt x="3742327" y="3939378"/>
                </a:cubicBezTo>
                <a:cubicBezTo>
                  <a:pt x="3761240" y="3939378"/>
                  <a:pt x="3778334" y="3935945"/>
                  <a:pt x="3793611" y="3929078"/>
                </a:cubicBezTo>
                <a:cubicBezTo>
                  <a:pt x="3808887" y="3922212"/>
                  <a:pt x="3821948" y="3912646"/>
                  <a:pt x="3832794" y="3900380"/>
                </a:cubicBezTo>
                <a:cubicBezTo>
                  <a:pt x="3843641" y="3888114"/>
                  <a:pt x="3851973" y="3873515"/>
                  <a:pt x="3857793" y="3856583"/>
                </a:cubicBezTo>
                <a:cubicBezTo>
                  <a:pt x="3863612" y="3839651"/>
                  <a:pt x="3866522" y="3821052"/>
                  <a:pt x="3866522" y="3800786"/>
                </a:cubicBezTo>
                <a:cubicBezTo>
                  <a:pt x="3866522" y="3780388"/>
                  <a:pt x="3863678" y="3761689"/>
                  <a:pt x="3857991" y="3744690"/>
                </a:cubicBezTo>
                <a:cubicBezTo>
                  <a:pt x="3852304" y="3727691"/>
                  <a:pt x="3844103" y="3713058"/>
                  <a:pt x="3833390" y="3700792"/>
                </a:cubicBezTo>
                <a:cubicBezTo>
                  <a:pt x="3822676" y="3688526"/>
                  <a:pt x="3809614" y="3678960"/>
                  <a:pt x="3794206" y="3672094"/>
                </a:cubicBezTo>
                <a:cubicBezTo>
                  <a:pt x="3778798" y="3665228"/>
                  <a:pt x="3761372" y="3661795"/>
                  <a:pt x="3741929" y="3661795"/>
                </a:cubicBezTo>
                <a:close/>
                <a:moveTo>
                  <a:pt x="4230220" y="2505715"/>
                </a:moveTo>
                <a:lnTo>
                  <a:pt x="4233643" y="2505715"/>
                </a:lnTo>
                <a:cubicBezTo>
                  <a:pt x="4274033" y="2624782"/>
                  <a:pt x="4309743" y="2724884"/>
                  <a:pt x="4340773" y="2806021"/>
                </a:cubicBezTo>
                <a:lnTo>
                  <a:pt x="4379925" y="2907923"/>
                </a:lnTo>
                <a:lnTo>
                  <a:pt x="4083951" y="2907923"/>
                </a:lnTo>
                <a:lnTo>
                  <a:pt x="4123089" y="2806021"/>
                </a:lnTo>
                <a:cubicBezTo>
                  <a:pt x="4154476" y="2725588"/>
                  <a:pt x="4190186" y="2625486"/>
                  <a:pt x="4230220" y="2505715"/>
                </a:cubicBezTo>
                <a:close/>
                <a:moveTo>
                  <a:pt x="9080229" y="2385909"/>
                </a:moveTo>
                <a:cubicBezTo>
                  <a:pt x="9129864" y="2385909"/>
                  <a:pt x="9175505" y="2394466"/>
                  <a:pt x="9217151" y="2411581"/>
                </a:cubicBezTo>
                <a:cubicBezTo>
                  <a:pt x="9258799" y="2428697"/>
                  <a:pt x="9294741" y="2454655"/>
                  <a:pt x="9324977" y="2489456"/>
                </a:cubicBezTo>
                <a:cubicBezTo>
                  <a:pt x="9355215" y="2524257"/>
                  <a:pt x="9378890" y="2567758"/>
                  <a:pt x="9396006" y="2619959"/>
                </a:cubicBezTo>
                <a:cubicBezTo>
                  <a:pt x="9413121" y="2672161"/>
                  <a:pt x="9421678" y="2733063"/>
                  <a:pt x="9421678" y="2802665"/>
                </a:cubicBezTo>
                <a:cubicBezTo>
                  <a:pt x="9421678" y="2872267"/>
                  <a:pt x="9413121" y="2933168"/>
                  <a:pt x="9396006" y="2985370"/>
                </a:cubicBezTo>
                <a:cubicBezTo>
                  <a:pt x="9378890" y="3037571"/>
                  <a:pt x="9355215" y="3080930"/>
                  <a:pt x="9324977" y="3115446"/>
                </a:cubicBezTo>
                <a:cubicBezTo>
                  <a:pt x="9294741" y="3149961"/>
                  <a:pt x="9258799" y="3175919"/>
                  <a:pt x="9217151" y="3193320"/>
                </a:cubicBezTo>
                <a:cubicBezTo>
                  <a:pt x="9175505" y="3210720"/>
                  <a:pt x="9129864" y="3219421"/>
                  <a:pt x="9080229" y="3219421"/>
                </a:cubicBezTo>
                <a:cubicBezTo>
                  <a:pt x="9030595" y="3219421"/>
                  <a:pt x="8984955" y="3210720"/>
                  <a:pt x="8943308" y="3193320"/>
                </a:cubicBezTo>
                <a:cubicBezTo>
                  <a:pt x="8901661" y="3175919"/>
                  <a:pt x="8865719" y="3149961"/>
                  <a:pt x="8835482" y="3115446"/>
                </a:cubicBezTo>
                <a:cubicBezTo>
                  <a:pt x="8805245" y="3080930"/>
                  <a:pt x="8781569" y="3037571"/>
                  <a:pt x="8764453" y="2985370"/>
                </a:cubicBezTo>
                <a:cubicBezTo>
                  <a:pt x="8747338" y="2933168"/>
                  <a:pt x="8738781" y="2872267"/>
                  <a:pt x="8738781" y="2802665"/>
                </a:cubicBezTo>
                <a:cubicBezTo>
                  <a:pt x="8738781" y="2733063"/>
                  <a:pt x="8747338" y="2672161"/>
                  <a:pt x="8764453" y="2619959"/>
                </a:cubicBezTo>
                <a:cubicBezTo>
                  <a:pt x="8781569" y="2567758"/>
                  <a:pt x="8805245" y="2524257"/>
                  <a:pt x="8835482" y="2489456"/>
                </a:cubicBezTo>
                <a:cubicBezTo>
                  <a:pt x="8865719" y="2454655"/>
                  <a:pt x="8901661" y="2428697"/>
                  <a:pt x="8943308" y="2411581"/>
                </a:cubicBezTo>
                <a:cubicBezTo>
                  <a:pt x="8984955" y="2394466"/>
                  <a:pt x="9030595" y="2385909"/>
                  <a:pt x="9080229" y="2385909"/>
                </a:cubicBezTo>
                <a:close/>
                <a:moveTo>
                  <a:pt x="9855215" y="2230160"/>
                </a:moveTo>
                <a:lnTo>
                  <a:pt x="9855215" y="2904500"/>
                </a:lnTo>
                <a:cubicBezTo>
                  <a:pt x="9855215" y="2952423"/>
                  <a:pt x="9857925" y="2995781"/>
                  <a:pt x="9863345" y="3034576"/>
                </a:cubicBezTo>
                <a:cubicBezTo>
                  <a:pt x="9868765" y="3073371"/>
                  <a:pt x="9877751" y="3108742"/>
                  <a:pt x="9890302" y="3140691"/>
                </a:cubicBezTo>
                <a:cubicBezTo>
                  <a:pt x="9905705" y="3180626"/>
                  <a:pt x="9926244" y="3216425"/>
                  <a:pt x="9951916" y="3248089"/>
                </a:cubicBezTo>
                <a:cubicBezTo>
                  <a:pt x="9977589" y="3279752"/>
                  <a:pt x="10008682" y="3306566"/>
                  <a:pt x="10045194" y="3328530"/>
                </a:cubicBezTo>
                <a:cubicBezTo>
                  <a:pt x="10081707" y="3350495"/>
                  <a:pt x="10123925" y="3367325"/>
                  <a:pt x="10171848" y="3379020"/>
                </a:cubicBezTo>
                <a:cubicBezTo>
                  <a:pt x="10219770" y="3390716"/>
                  <a:pt x="10273683" y="3396563"/>
                  <a:pt x="10333587" y="3396563"/>
                </a:cubicBezTo>
                <a:cubicBezTo>
                  <a:pt x="10393490" y="3396563"/>
                  <a:pt x="10447688" y="3390716"/>
                  <a:pt x="10496181" y="3379020"/>
                </a:cubicBezTo>
                <a:cubicBezTo>
                  <a:pt x="10544674" y="3367325"/>
                  <a:pt x="10587605" y="3350495"/>
                  <a:pt x="10624974" y="3328530"/>
                </a:cubicBezTo>
                <a:cubicBezTo>
                  <a:pt x="10662341" y="3306566"/>
                  <a:pt x="10694004" y="3279752"/>
                  <a:pt x="10719963" y="3248089"/>
                </a:cubicBezTo>
                <a:cubicBezTo>
                  <a:pt x="10745921" y="3216425"/>
                  <a:pt x="10766602" y="3180626"/>
                  <a:pt x="10782006" y="3140691"/>
                </a:cubicBezTo>
                <a:cubicBezTo>
                  <a:pt x="10794556" y="3108742"/>
                  <a:pt x="10803542" y="3073371"/>
                  <a:pt x="10808962" y="3034576"/>
                </a:cubicBezTo>
                <a:cubicBezTo>
                  <a:pt x="10814382" y="2995781"/>
                  <a:pt x="10817092" y="2952423"/>
                  <a:pt x="10817092" y="2904500"/>
                </a:cubicBezTo>
                <a:lnTo>
                  <a:pt x="10817092" y="2230160"/>
                </a:lnTo>
                <a:lnTo>
                  <a:pt x="10607430" y="2230160"/>
                </a:lnTo>
                <a:lnTo>
                  <a:pt x="10607430" y="2885674"/>
                </a:lnTo>
                <a:cubicBezTo>
                  <a:pt x="10607430" y="2966686"/>
                  <a:pt x="10597731" y="3030012"/>
                  <a:pt x="10578335" y="3075653"/>
                </a:cubicBezTo>
                <a:cubicBezTo>
                  <a:pt x="10556654" y="3126428"/>
                  <a:pt x="10524991" y="3163083"/>
                  <a:pt x="10483345" y="3185618"/>
                </a:cubicBezTo>
                <a:cubicBezTo>
                  <a:pt x="10441698" y="3208153"/>
                  <a:pt x="10392634" y="3219421"/>
                  <a:pt x="10336154" y="3219421"/>
                </a:cubicBezTo>
                <a:cubicBezTo>
                  <a:pt x="10279674" y="3219421"/>
                  <a:pt x="10230609" y="3208153"/>
                  <a:pt x="10188963" y="3185618"/>
                </a:cubicBezTo>
                <a:cubicBezTo>
                  <a:pt x="10147316" y="3163083"/>
                  <a:pt x="10115652" y="3126428"/>
                  <a:pt x="10093973" y="3075653"/>
                </a:cubicBezTo>
                <a:cubicBezTo>
                  <a:pt x="10074576" y="3030012"/>
                  <a:pt x="10064877" y="2966686"/>
                  <a:pt x="10064877" y="2885674"/>
                </a:cubicBezTo>
                <a:lnTo>
                  <a:pt x="10064877" y="2230160"/>
                </a:lnTo>
                <a:close/>
                <a:moveTo>
                  <a:pt x="7377488" y="2230160"/>
                </a:moveTo>
                <a:lnTo>
                  <a:pt x="7811359" y="2913914"/>
                </a:lnTo>
                <a:lnTo>
                  <a:pt x="7811359" y="3375169"/>
                </a:lnTo>
                <a:lnTo>
                  <a:pt x="8021021" y="3375169"/>
                </a:lnTo>
                <a:lnTo>
                  <a:pt x="8021021" y="2913914"/>
                </a:lnTo>
                <a:lnTo>
                  <a:pt x="8454892" y="2230160"/>
                </a:lnTo>
                <a:lnTo>
                  <a:pt x="8222125" y="2230160"/>
                </a:lnTo>
                <a:lnTo>
                  <a:pt x="7917473" y="2723079"/>
                </a:lnTo>
                <a:lnTo>
                  <a:pt x="7914906" y="2723079"/>
                </a:lnTo>
                <a:lnTo>
                  <a:pt x="7610255" y="2230160"/>
                </a:lnTo>
                <a:close/>
                <a:moveTo>
                  <a:pt x="6220944" y="2230160"/>
                </a:moveTo>
                <a:lnTo>
                  <a:pt x="6220944" y="3375169"/>
                </a:lnTo>
                <a:lnTo>
                  <a:pt x="6430606" y="3375169"/>
                </a:lnTo>
                <a:lnTo>
                  <a:pt x="6430606" y="2858289"/>
                </a:lnTo>
                <a:lnTo>
                  <a:pt x="6434029" y="2858289"/>
                </a:lnTo>
                <a:lnTo>
                  <a:pt x="6896996" y="3375169"/>
                </a:lnTo>
                <a:lnTo>
                  <a:pt x="7165705" y="3375169"/>
                </a:lnTo>
                <a:lnTo>
                  <a:pt x="6648825" y="2797530"/>
                </a:lnTo>
                <a:lnTo>
                  <a:pt x="7126340" y="2230160"/>
                </a:lnTo>
                <a:lnTo>
                  <a:pt x="6866189" y="2230160"/>
                </a:lnTo>
                <a:lnTo>
                  <a:pt x="6434029" y="2751319"/>
                </a:lnTo>
                <a:lnTo>
                  <a:pt x="6430606" y="2751319"/>
                </a:lnTo>
                <a:lnTo>
                  <a:pt x="6430606" y="2230160"/>
                </a:lnTo>
                <a:close/>
                <a:moveTo>
                  <a:pt x="4944595" y="2230160"/>
                </a:moveTo>
                <a:lnTo>
                  <a:pt x="4944595" y="3375169"/>
                </a:lnTo>
                <a:lnTo>
                  <a:pt x="5154257" y="3375169"/>
                </a:lnTo>
                <a:lnTo>
                  <a:pt x="5154257" y="2856578"/>
                </a:lnTo>
                <a:cubicBezTo>
                  <a:pt x="5154257" y="2779559"/>
                  <a:pt x="5150833" y="2670877"/>
                  <a:pt x="5143987" y="2530533"/>
                </a:cubicBezTo>
                <a:lnTo>
                  <a:pt x="5149122" y="2530533"/>
                </a:lnTo>
                <a:cubicBezTo>
                  <a:pt x="5219294" y="2650910"/>
                  <a:pt x="5287185" y="2756739"/>
                  <a:pt x="5352793" y="2848020"/>
                </a:cubicBezTo>
                <a:lnTo>
                  <a:pt x="5725905" y="3375169"/>
                </a:lnTo>
                <a:lnTo>
                  <a:pt x="5945836" y="3375169"/>
                </a:lnTo>
                <a:lnTo>
                  <a:pt x="5945836" y="2230160"/>
                </a:lnTo>
                <a:lnTo>
                  <a:pt x="5736174" y="2230160"/>
                </a:lnTo>
                <a:lnTo>
                  <a:pt x="5736174" y="2748752"/>
                </a:lnTo>
                <a:cubicBezTo>
                  <a:pt x="5736174" y="2816642"/>
                  <a:pt x="5739598" y="2925039"/>
                  <a:pt x="5746443" y="3073941"/>
                </a:cubicBezTo>
                <a:lnTo>
                  <a:pt x="5741309" y="3073941"/>
                </a:lnTo>
                <a:cubicBezTo>
                  <a:pt x="5689963" y="2983230"/>
                  <a:pt x="5623213" y="2879398"/>
                  <a:pt x="5541061" y="2762444"/>
                </a:cubicBezTo>
                <a:lnTo>
                  <a:pt x="5164526" y="2230160"/>
                </a:lnTo>
                <a:close/>
                <a:moveTo>
                  <a:pt x="4135231" y="2230160"/>
                </a:moveTo>
                <a:lnTo>
                  <a:pt x="3680821" y="3375169"/>
                </a:lnTo>
                <a:lnTo>
                  <a:pt x="3904175" y="3375169"/>
                </a:lnTo>
                <a:lnTo>
                  <a:pt x="4016333" y="3083355"/>
                </a:lnTo>
                <a:lnTo>
                  <a:pt x="4447543" y="3083355"/>
                </a:lnTo>
                <a:lnTo>
                  <a:pt x="4559688" y="3375169"/>
                </a:lnTo>
                <a:lnTo>
                  <a:pt x="4781331" y="3375169"/>
                </a:lnTo>
                <a:lnTo>
                  <a:pt x="4326921" y="2230160"/>
                </a:lnTo>
                <a:close/>
                <a:moveTo>
                  <a:pt x="2572870" y="2230160"/>
                </a:moveTo>
                <a:lnTo>
                  <a:pt x="2572870" y="3375169"/>
                </a:lnTo>
                <a:lnTo>
                  <a:pt x="2782531" y="3375169"/>
                </a:lnTo>
                <a:lnTo>
                  <a:pt x="2782531" y="2877116"/>
                </a:lnTo>
                <a:lnTo>
                  <a:pt x="3313104" y="2877116"/>
                </a:lnTo>
                <a:lnTo>
                  <a:pt x="3313104" y="3375169"/>
                </a:lnTo>
                <a:lnTo>
                  <a:pt x="3522765" y="3375169"/>
                </a:lnTo>
                <a:lnTo>
                  <a:pt x="3522765" y="2230160"/>
                </a:lnTo>
                <a:lnTo>
                  <a:pt x="3313104" y="2230160"/>
                </a:lnTo>
                <a:lnTo>
                  <a:pt x="3313104" y="2701685"/>
                </a:lnTo>
                <a:lnTo>
                  <a:pt x="2782531" y="2701685"/>
                </a:lnTo>
                <a:lnTo>
                  <a:pt x="2782531" y="2230160"/>
                </a:lnTo>
                <a:close/>
                <a:moveTo>
                  <a:pt x="1461496" y="2230160"/>
                </a:moveTo>
                <a:lnTo>
                  <a:pt x="1461496" y="2405591"/>
                </a:lnTo>
                <a:lnTo>
                  <a:pt x="1831185" y="2405591"/>
                </a:lnTo>
                <a:lnTo>
                  <a:pt x="1831185" y="3375169"/>
                </a:lnTo>
                <a:lnTo>
                  <a:pt x="2040847" y="3375169"/>
                </a:lnTo>
                <a:lnTo>
                  <a:pt x="2040847" y="2405591"/>
                </a:lnTo>
                <a:lnTo>
                  <a:pt x="2409680" y="2405591"/>
                </a:lnTo>
                <a:lnTo>
                  <a:pt x="2409680" y="2230160"/>
                </a:lnTo>
                <a:close/>
                <a:moveTo>
                  <a:pt x="9080229" y="2208766"/>
                </a:moveTo>
                <a:cubicBezTo>
                  <a:pt x="8991801" y="2208766"/>
                  <a:pt x="8912928" y="2223314"/>
                  <a:pt x="8843611" y="2252410"/>
                </a:cubicBezTo>
                <a:cubicBezTo>
                  <a:pt x="8774295" y="2281506"/>
                  <a:pt x="8715818" y="2322297"/>
                  <a:pt x="8668180" y="2374784"/>
                </a:cubicBezTo>
                <a:cubicBezTo>
                  <a:pt x="8620544" y="2427271"/>
                  <a:pt x="8584316" y="2489884"/>
                  <a:pt x="8559498" y="2562624"/>
                </a:cubicBezTo>
                <a:cubicBezTo>
                  <a:pt x="8534682" y="2635363"/>
                  <a:pt x="8522273" y="2715377"/>
                  <a:pt x="8522273" y="2802665"/>
                </a:cubicBezTo>
                <a:cubicBezTo>
                  <a:pt x="8522273" y="2889952"/>
                  <a:pt x="8534682" y="2969966"/>
                  <a:pt x="8559498" y="3042706"/>
                </a:cubicBezTo>
                <a:cubicBezTo>
                  <a:pt x="8584316" y="3115446"/>
                  <a:pt x="8620544" y="3178059"/>
                  <a:pt x="8668180" y="3230545"/>
                </a:cubicBezTo>
                <a:cubicBezTo>
                  <a:pt x="8715818" y="3283032"/>
                  <a:pt x="8774295" y="3323824"/>
                  <a:pt x="8843611" y="3352919"/>
                </a:cubicBezTo>
                <a:cubicBezTo>
                  <a:pt x="8912928" y="3382015"/>
                  <a:pt x="8991801" y="3396563"/>
                  <a:pt x="9080229" y="3396563"/>
                </a:cubicBezTo>
                <a:cubicBezTo>
                  <a:pt x="9168659" y="3396563"/>
                  <a:pt x="9247531" y="3382015"/>
                  <a:pt x="9316848" y="3352919"/>
                </a:cubicBezTo>
                <a:cubicBezTo>
                  <a:pt x="9386164" y="3323824"/>
                  <a:pt x="9444642" y="3283032"/>
                  <a:pt x="9492279" y="3230545"/>
                </a:cubicBezTo>
                <a:cubicBezTo>
                  <a:pt x="9539917" y="3178059"/>
                  <a:pt x="9576143" y="3115446"/>
                  <a:pt x="9600960" y="3042706"/>
                </a:cubicBezTo>
                <a:cubicBezTo>
                  <a:pt x="9625778" y="2969966"/>
                  <a:pt x="9638186" y="2889952"/>
                  <a:pt x="9638186" y="2802665"/>
                </a:cubicBezTo>
                <a:cubicBezTo>
                  <a:pt x="9638186" y="2715377"/>
                  <a:pt x="9625778" y="2635363"/>
                  <a:pt x="9600960" y="2562624"/>
                </a:cubicBezTo>
                <a:cubicBezTo>
                  <a:pt x="9576143" y="2489884"/>
                  <a:pt x="9539917" y="2427271"/>
                  <a:pt x="9492279" y="2374784"/>
                </a:cubicBezTo>
                <a:cubicBezTo>
                  <a:pt x="9444642" y="2322297"/>
                  <a:pt x="9386164" y="2281506"/>
                  <a:pt x="9316848" y="2252410"/>
                </a:cubicBezTo>
                <a:cubicBezTo>
                  <a:pt x="9247531" y="2223314"/>
                  <a:pt x="9168659" y="2208766"/>
                  <a:pt x="9080229" y="2208766"/>
                </a:cubicBezTo>
                <a:close/>
                <a:moveTo>
                  <a:pt x="0" y="0"/>
                </a:moveTo>
                <a:lnTo>
                  <a:pt x="12192000" y="0"/>
                </a:lnTo>
                <a:lnTo>
                  <a:pt x="12192000" y="6858000"/>
                </a:lnTo>
                <a:lnTo>
                  <a:pt x="0" y="685800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82078527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7701A-3213-CCD0-F6C6-E61A19FC0473}"/>
              </a:ext>
            </a:extLst>
          </p:cNvPr>
          <p:cNvSpPr>
            <a:spLocks noGrp="1"/>
          </p:cNvSpPr>
          <p:nvPr>
            <p:ph type="title"/>
          </p:nvPr>
        </p:nvSpPr>
        <p:spPr>
          <a:xfrm>
            <a:off x="1484311" y="1052513"/>
            <a:ext cx="10018713" cy="533400"/>
          </a:xfrm>
        </p:spPr>
        <p:txBody>
          <a:bodyP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Introduction to Zomato</a:t>
            </a:r>
          </a:p>
        </p:txBody>
      </p:sp>
      <p:sp>
        <p:nvSpPr>
          <p:cNvPr id="3" name="Content Placeholder 2">
            <a:extLst>
              <a:ext uri="{FF2B5EF4-FFF2-40B4-BE49-F238E27FC236}">
                <a16:creationId xmlns:a16="http://schemas.microsoft.com/office/drawing/2014/main" id="{6E5E939A-6599-B196-9C2F-DB22B4974F55}"/>
              </a:ext>
            </a:extLst>
          </p:cNvPr>
          <p:cNvSpPr>
            <a:spLocks noGrp="1"/>
          </p:cNvSpPr>
          <p:nvPr>
            <p:ph idx="1"/>
          </p:nvPr>
        </p:nvSpPr>
        <p:spPr>
          <a:xfrm>
            <a:off x="1484311" y="1319213"/>
            <a:ext cx="10469564" cy="4219574"/>
          </a:xfrm>
        </p:spPr>
        <p:txBody>
          <a:bodyPr>
            <a:normAutofit/>
          </a:bodyPr>
          <a:lstStyle/>
          <a:p>
            <a:pPr marL="0" indent="0">
              <a:lnSpc>
                <a:spcPct val="150000"/>
              </a:lnSpc>
              <a:buNone/>
            </a:pPr>
            <a:r>
              <a:rPr lang="en-US" sz="2000" dirty="0">
                <a:latin typeface="Calibri" panose="020F0502020204030204" pitchFamily="34" charset="0"/>
                <a:ea typeface="Calibri" panose="020F0502020204030204" pitchFamily="34" charset="0"/>
                <a:cs typeface="Calibri" panose="020F0502020204030204" pitchFamily="34" charset="0"/>
              </a:rPr>
              <a:t>Founded in 2008, Zomato is a global food delivery and restaurant discovery platform headquartered in India. It connects users with a vast network of restaurants and eateries through its app and website. Offering services like online ordering, table reservations, and reviews, Zomato enhances the dining experience. Operating in multiple countries, it empowers food enthusiasts to explore diverse culinary options. Through strategic partnerships and advanced technology, Zomato makes dining more accessible and enjoyable for millions of users worldwide.</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23461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F781-6615-2071-54F9-B9D2794A6A81}"/>
              </a:ext>
            </a:extLst>
          </p:cNvPr>
          <p:cNvSpPr>
            <a:spLocks noGrp="1"/>
          </p:cNvSpPr>
          <p:nvPr>
            <p:ph type="title"/>
          </p:nvPr>
        </p:nvSpPr>
        <p:spPr>
          <a:xfrm>
            <a:off x="1484309" y="1066800"/>
            <a:ext cx="10018713" cy="542925"/>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Problem Statement</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Content Placeholder 3">
            <a:extLst>
              <a:ext uri="{FF2B5EF4-FFF2-40B4-BE49-F238E27FC236}">
                <a16:creationId xmlns:a16="http://schemas.microsoft.com/office/drawing/2014/main" id="{7B1780CD-2522-0FBB-1B36-BB319C297D7C}"/>
              </a:ext>
            </a:extLst>
          </p:cNvPr>
          <p:cNvGraphicFramePr>
            <a:graphicFrameLocks noGrp="1"/>
          </p:cNvGraphicFramePr>
          <p:nvPr>
            <p:ph idx="1"/>
            <p:extLst>
              <p:ext uri="{D42A27DB-BD31-4B8C-83A1-F6EECF244321}">
                <p14:modId xmlns:p14="http://schemas.microsoft.com/office/powerpoint/2010/main" val="220014872"/>
              </p:ext>
            </p:extLst>
          </p:nvPr>
        </p:nvGraphicFramePr>
        <p:xfrm>
          <a:off x="1484313" y="1724025"/>
          <a:ext cx="10018712" cy="4486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7994071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A90A5-EF5C-0BBC-31C4-8964B0867491}"/>
              </a:ext>
            </a:extLst>
          </p:cNvPr>
          <p:cNvSpPr>
            <a:spLocks noGrp="1"/>
          </p:cNvSpPr>
          <p:nvPr>
            <p:ph type="title"/>
          </p:nvPr>
        </p:nvSpPr>
        <p:spPr>
          <a:xfrm>
            <a:off x="1531935" y="1000125"/>
            <a:ext cx="10018713" cy="609600"/>
          </a:xfrm>
          <a:effectLst/>
        </p:spPr>
        <p:txBody>
          <a:bodyPr vert="horz" lIns="91440" tIns="45720" rIns="91440" bIns="45720" rtlCol="0" anchor="ctr">
            <a:normAutofit fontScale="90000"/>
          </a:bodyPr>
          <a:lstStyle/>
          <a:p>
            <a:pPr algn="l"/>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Data Overview</a:t>
            </a:r>
          </a:p>
        </p:txBody>
      </p:sp>
      <p:graphicFrame>
        <p:nvGraphicFramePr>
          <p:cNvPr id="4" name="Content Placeholder 3">
            <a:extLst>
              <a:ext uri="{FF2B5EF4-FFF2-40B4-BE49-F238E27FC236}">
                <a16:creationId xmlns:a16="http://schemas.microsoft.com/office/drawing/2014/main" id="{526C95CE-7923-84BB-5855-D2C93D0E8B41}"/>
              </a:ext>
            </a:extLst>
          </p:cNvPr>
          <p:cNvGraphicFramePr>
            <a:graphicFrameLocks noGrp="1"/>
          </p:cNvGraphicFramePr>
          <p:nvPr>
            <p:ph idx="1"/>
            <p:extLst>
              <p:ext uri="{D42A27DB-BD31-4B8C-83A1-F6EECF244321}">
                <p14:modId xmlns:p14="http://schemas.microsoft.com/office/powerpoint/2010/main" val="1910425712"/>
              </p:ext>
            </p:extLst>
          </p:nvPr>
        </p:nvGraphicFramePr>
        <p:xfrm>
          <a:off x="5761033" y="731431"/>
          <a:ext cx="6095999" cy="34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88ECB87-BA9B-A011-847B-48B05331A4BD}"/>
              </a:ext>
            </a:extLst>
          </p:cNvPr>
          <p:cNvSpPr txBox="1"/>
          <p:nvPr/>
        </p:nvSpPr>
        <p:spPr>
          <a:xfrm>
            <a:off x="1531935" y="1848683"/>
            <a:ext cx="4152900" cy="4247317"/>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dataset comprises detailed information about restaurants across multiple countries, with a total of 22 attributes spanning aspects such as location, cuisine, pricing, ratings, and service features. The data is organized into four sheets: the Main sheet provides core restaurant details, including average cost for two, availability of table booking, and online delivery; the Country sheet maps country codes to their respective names; the Currency sheet lists local currencies with their conversion rates to USD; and the Date sheet offers a temporal dimension for analysis.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E06F2B3-5199-AC24-55AD-0388861DCA00}"/>
              </a:ext>
            </a:extLst>
          </p:cNvPr>
          <p:cNvSpPr txBox="1"/>
          <p:nvPr/>
        </p:nvSpPr>
        <p:spPr>
          <a:xfrm>
            <a:off x="5684835" y="3865424"/>
            <a:ext cx="5895975" cy="2308324"/>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The dataset includes records of restaurants opened between 2010 and 2018, providing insights into trends over nearly a decade. It covers diverse cuisines, city-level distributions, and customer experience metrics, making it ideal for insights into restaurant trends, regional preferences, and service offerings. Overall, it provides a robust foundation for exploring patterns, identifying opportunities, and making data-driven decisions.</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97990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5BCD3-F1A5-7472-2390-A71AF2D08FE7}"/>
              </a:ext>
            </a:extLst>
          </p:cNvPr>
          <p:cNvSpPr>
            <a:spLocks noGrp="1"/>
          </p:cNvSpPr>
          <p:nvPr>
            <p:ph type="title"/>
          </p:nvPr>
        </p:nvSpPr>
        <p:spPr>
          <a:xfrm>
            <a:off x="1533470" y="682728"/>
            <a:ext cx="10018713" cy="590549"/>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Objective</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4" name="Diagram 3">
            <a:extLst>
              <a:ext uri="{FF2B5EF4-FFF2-40B4-BE49-F238E27FC236}">
                <a16:creationId xmlns:a16="http://schemas.microsoft.com/office/drawing/2014/main" id="{A7260B96-661F-2FD2-1DBF-A4F7FFC5100E}"/>
              </a:ext>
            </a:extLst>
          </p:cNvPr>
          <p:cNvGraphicFramePr/>
          <p:nvPr>
            <p:extLst>
              <p:ext uri="{D42A27DB-BD31-4B8C-83A1-F6EECF244321}">
                <p14:modId xmlns:p14="http://schemas.microsoft.com/office/powerpoint/2010/main" val="897929057"/>
              </p:ext>
            </p:extLst>
          </p:nvPr>
        </p:nvGraphicFramePr>
        <p:xfrm>
          <a:off x="1533470" y="589936"/>
          <a:ext cx="9822788" cy="5850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53751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0CCD4-9A27-942E-2360-ADE9B89585A5}"/>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a:t>
            </a:r>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Average Meal Price in (USD)</a:t>
            </a:r>
          </a:p>
        </p:txBody>
      </p:sp>
      <p:sp>
        <p:nvSpPr>
          <p:cNvPr id="5" name="TextBox 4">
            <a:extLst>
              <a:ext uri="{FF2B5EF4-FFF2-40B4-BE49-F238E27FC236}">
                <a16:creationId xmlns:a16="http://schemas.microsoft.com/office/drawing/2014/main" id="{B9800835-C734-9628-8286-E907D63DDA14}"/>
              </a:ext>
            </a:extLst>
          </p:cNvPr>
          <p:cNvSpPr txBox="1"/>
          <p:nvPr/>
        </p:nvSpPr>
        <p:spPr>
          <a:xfrm>
            <a:off x="4975227" y="1632894"/>
            <a:ext cx="5201264" cy="4161267"/>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a:t>
            </a:r>
            <a:r>
              <a:rPr lang="en-IN" sz="1200" dirty="0">
                <a:latin typeface="Calibri" panose="020F0502020204030204" pitchFamily="34" charset="0"/>
                <a:ea typeface="Calibri" panose="020F0502020204030204" pitchFamily="34" charset="0"/>
                <a:cs typeface="Times New Roman" panose="02020603050405020304" pitchFamily="18" charset="0"/>
              </a:rPr>
              <a:t>table</a:t>
            </a:r>
            <a:r>
              <a:rPr lang="en-IN" sz="1200" dirty="0">
                <a:effectLst/>
                <a:latin typeface="Calibri" panose="020F0502020204030204" pitchFamily="34" charset="0"/>
                <a:ea typeface="Calibri" panose="020F0502020204030204" pitchFamily="34" charset="0"/>
                <a:cs typeface="Times New Roman" panose="02020603050405020304" pitchFamily="18" charset="0"/>
              </a:rPr>
              <a:t> illustrates the average cost for two people in dollars across 15 countries and 141 cities.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Costs are categorized into buckets of $</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each to simplify the analysis.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A significant 9,514 restaurants fall within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 representing approximately 99% of the total dataset of 9,551 restaurants.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 of 9551 restaurants, 8,652 restaurants are located in India, where the exchange rate is 1 USD = 83 INR, contributing significantly to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 due to the currency conversion effect.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Furthermore, within India, 7,531 restaurants have an average cost for two of $12 or less, further solidifying their position in the $0–$</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bucket.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This highlights that the majority of restaurants in the dataset offer affordable dining options, especially in regions with lower exchange rates.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Buckets above $</a:t>
            </a:r>
            <a:r>
              <a:rPr lang="en-IN" sz="1200" dirty="0">
                <a:latin typeface="Calibri" panose="020F0502020204030204" pitchFamily="34" charset="0"/>
                <a:ea typeface="Calibri" panose="020F0502020204030204" pitchFamily="34" charset="0"/>
                <a:cs typeface="Times New Roman" panose="02020603050405020304" pitchFamily="18" charset="0"/>
              </a:rPr>
              <a:t>100</a:t>
            </a:r>
            <a:r>
              <a:rPr lang="en-IN" sz="1200" dirty="0">
                <a:effectLst/>
                <a:latin typeface="Calibri" panose="020F0502020204030204" pitchFamily="34" charset="0"/>
                <a:ea typeface="Calibri" panose="020F0502020204030204" pitchFamily="34" charset="0"/>
                <a:cs typeface="Times New Roman" panose="02020603050405020304" pitchFamily="18" charset="0"/>
              </a:rPr>
              <a:t> account for a very small proportion, showcasing a limited number of high-end restaurants in the dataset.</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trend underscores the dominance of budget-friendly dining establishments, particularly in countries like India, where the cost of dining is relatively low.</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FC991907-6706-CE22-283F-D7CF380B6BC8}"/>
              </a:ext>
            </a:extLst>
          </p:cNvPr>
          <p:cNvPicPr>
            <a:picLocks noChangeAspect="1"/>
          </p:cNvPicPr>
          <p:nvPr/>
        </p:nvPicPr>
        <p:blipFill>
          <a:blip r:embed="rId2"/>
          <a:stretch>
            <a:fillRect/>
          </a:stretch>
        </p:blipFill>
        <p:spPr>
          <a:xfrm>
            <a:off x="1818864" y="1818967"/>
            <a:ext cx="2283458" cy="3777575"/>
          </a:xfrm>
          <a:prstGeom prst="rect">
            <a:avLst/>
          </a:prstGeom>
        </p:spPr>
      </p:pic>
    </p:spTree>
    <p:extLst>
      <p:ext uri="{BB962C8B-B14F-4D97-AF65-F5344CB8AC3E}">
        <p14:creationId xmlns:p14="http://schemas.microsoft.com/office/powerpoint/2010/main" val="224111533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0A9EA-7165-7516-C797-E0E19854F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7EDEB-B67B-3E81-94AD-343A8372D16E}"/>
              </a:ext>
            </a:extLst>
          </p:cNvPr>
          <p:cNvSpPr>
            <a:spLocks noGrp="1"/>
          </p:cNvSpPr>
          <p:nvPr>
            <p:ph type="title"/>
          </p:nvPr>
        </p:nvSpPr>
        <p:spPr>
          <a:xfrm>
            <a:off x="1484311" y="894735"/>
            <a:ext cx="10018713" cy="619434"/>
          </a:xfrm>
          <a:effectLst/>
        </p:spPr>
        <p:txBody>
          <a:bodyPr vert="horz" lIns="91440" tIns="45720" rIns="91440" bIns="45720" rtlCol="0" anchor="ctr">
            <a:normAutofit fontScale="90000"/>
          </a:bodyPr>
          <a:lstStyle/>
          <a:p>
            <a:pPr algn="l"/>
            <a:r>
              <a:rPr lang="en-US"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based on City &amp; country</a:t>
            </a:r>
            <a:endPar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B6E5832-D62C-515D-F0AC-5DC3B078913E}"/>
              </a:ext>
            </a:extLst>
          </p:cNvPr>
          <p:cNvSpPr txBox="1"/>
          <p:nvPr/>
        </p:nvSpPr>
        <p:spPr>
          <a:xfrm>
            <a:off x="5358581" y="1779639"/>
            <a:ext cx="5977295" cy="3465821"/>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bar chart represents Zomato's tie-ups across 15 countries and 141 cities, covering a total of 9,551 restaurants.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Out of these, 8,652 restaurants are located in India, accounting for approximately 91% of Zomato's partnerships. This indicates that the majority of Zomato's tie-ups are concentrated in India.</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Within India: </a:t>
            </a:r>
          </a:p>
          <a:p>
            <a:pPr marL="685800" lvl="1" indent="-22860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5,473 restaurants are located in New Delhi, making it the largest market.</a:t>
            </a:r>
          </a:p>
          <a:p>
            <a:pPr marL="685800" lvl="1" indent="-22860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1,118 restaurants are in Gurgaon, highlighting its significance as a key city for partnerships.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The United States ranks second, with 434 restaurants tied up across 35 states, resulting in an average of 12 restaurants per city.</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Times New Roman" panose="02020603050405020304" pitchFamily="18" charset="0"/>
              </a:rPr>
              <a:t>This data highlights the need to expand partnerships internationally and also diversify further within India to capture more markets outside major hubs like New Delhi and Gurgaon.</a:t>
            </a:r>
          </a:p>
        </p:txBody>
      </p:sp>
      <p:pic>
        <p:nvPicPr>
          <p:cNvPr id="4" name="Picture 3">
            <a:extLst>
              <a:ext uri="{FF2B5EF4-FFF2-40B4-BE49-F238E27FC236}">
                <a16:creationId xmlns:a16="http://schemas.microsoft.com/office/drawing/2014/main" id="{001221F0-2793-3370-7913-09785416F18E}"/>
              </a:ext>
            </a:extLst>
          </p:cNvPr>
          <p:cNvPicPr>
            <a:picLocks noChangeAspect="1"/>
          </p:cNvPicPr>
          <p:nvPr/>
        </p:nvPicPr>
        <p:blipFill>
          <a:blip r:embed="rId3"/>
          <a:stretch>
            <a:fillRect/>
          </a:stretch>
        </p:blipFill>
        <p:spPr>
          <a:xfrm>
            <a:off x="1396851" y="1779639"/>
            <a:ext cx="3843743" cy="3465821"/>
          </a:xfrm>
          <a:prstGeom prst="rect">
            <a:avLst/>
          </a:prstGeom>
          <a:ln>
            <a:solidFill>
              <a:schemeClr val="accent1"/>
            </a:solidFill>
          </a:ln>
        </p:spPr>
      </p:pic>
    </p:spTree>
    <p:extLst>
      <p:ext uri="{BB962C8B-B14F-4D97-AF65-F5344CB8AC3E}">
        <p14:creationId xmlns:p14="http://schemas.microsoft.com/office/powerpoint/2010/main" val="385446401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BCDB1-F190-56D3-FD02-9A9A30252C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9E008-9BD7-C77A-AF45-AC6D0DED43B0}"/>
              </a:ext>
            </a:extLst>
          </p:cNvPr>
          <p:cNvSpPr>
            <a:spLocks noGrp="1"/>
          </p:cNvSpPr>
          <p:nvPr>
            <p:ph type="title"/>
          </p:nvPr>
        </p:nvSpPr>
        <p:spPr>
          <a:xfrm>
            <a:off x="1405653" y="806245"/>
            <a:ext cx="10018713" cy="619434"/>
          </a:xfrm>
          <a:effectLst/>
        </p:spPr>
        <p:txBody>
          <a:bodyPr vert="horz" lIns="91440" tIns="45720" rIns="91440" bIns="45720" rtlCol="0" anchor="ctr">
            <a:noAutofit/>
          </a:bodyPr>
          <a:lstStyle/>
          <a:p>
            <a:pPr algn="l"/>
            <a:r>
              <a:rPr lang="en-US" sz="3200" b="1" dirty="0">
                <a:solidFill>
                  <a:schemeClr val="accent1"/>
                </a:solidFill>
                <a:latin typeface="Calibri" panose="020F0502020204030204" pitchFamily="34" charset="0"/>
                <a:ea typeface="Calibri" panose="020F0502020204030204" pitchFamily="34" charset="0"/>
                <a:cs typeface="Calibri" panose="020F0502020204030204" pitchFamily="34" charset="0"/>
              </a:rPr>
              <a:t>KPI: Restaurants opening based on Year , Quarter , Month</a:t>
            </a:r>
            <a:endParaRPr lang="en-IN" sz="3200" b="1"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1D74EF8E-9994-9B47-0652-AE6641166CA6}"/>
              </a:ext>
            </a:extLst>
          </p:cNvPr>
          <p:cNvSpPr txBox="1"/>
          <p:nvPr/>
        </p:nvSpPr>
        <p:spPr>
          <a:xfrm>
            <a:off x="1317163" y="3909171"/>
            <a:ext cx="11090430" cy="2682914"/>
          </a:xfrm>
          <a:prstGeom prst="rect">
            <a:avLst/>
          </a:prstGeom>
          <a:noFill/>
        </p:spPr>
        <p:txBody>
          <a:bodyPr wrap="square" rtlCol="0">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bar charts represent the number of restaurants opened on a yearly, quarterly, and monthly basis.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Yearly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On average, 1,061 restaurants were opened each year from 2010 to 2018.</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Comparing 2017 to 2018, there was a 1% growth, indicating the need for more aggressive expansion strategies to achieve higher growth rates.</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Quarterly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On average, 2,387 restaurants were opened per quarter, indicating consistent growth across the year.</a:t>
            </a: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Monthly Analysis: </a:t>
            </a:r>
          </a:p>
          <a:p>
            <a:pPr marL="742950" lvl="1" indent="-285750">
              <a:lnSpc>
                <a:spcPct val="107000"/>
              </a:lnSpc>
              <a:spcAft>
                <a:spcPts val="800"/>
              </a:spcAft>
              <a:buSzPts val="1000"/>
              <a:buFont typeface="+mj-lt"/>
              <a:buAutoNum type="arabicPeriod"/>
              <a:tabLst>
                <a:tab pos="914400" algn="l"/>
              </a:tabLst>
            </a:pPr>
            <a:r>
              <a:rPr lang="en-IN" sz="1200" dirty="0">
                <a:effectLst/>
                <a:latin typeface="Calibri" panose="020F0502020204030204" pitchFamily="34" charset="0"/>
                <a:ea typeface="Calibri" panose="020F0502020204030204" pitchFamily="34" charset="0"/>
                <a:cs typeface="Calibri" panose="020F0502020204030204" pitchFamily="34" charset="0"/>
              </a:rPr>
              <a:t>The average number of restaurants opened each month is 795, reflecting a steady trend of new openings throughout the year.</a:t>
            </a:r>
          </a:p>
          <a:p>
            <a:pPr marL="342900" lvl="0" indent="-342900">
              <a:lnSpc>
                <a:spcPct val="107000"/>
              </a:lnSpc>
              <a:spcAft>
                <a:spcPts val="800"/>
              </a:spcAft>
              <a:buSzPts val="1000"/>
              <a:buFont typeface="Symbol" panose="05050102010706020507" pitchFamily="18" charset="2"/>
              <a:buChar char=""/>
              <a:tabLst>
                <a:tab pos="457200" algn="l"/>
              </a:tabLs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3FFBD5-6737-F41B-BAE3-BFAC26AD0962}"/>
              </a:ext>
            </a:extLst>
          </p:cNvPr>
          <p:cNvPicPr>
            <a:picLocks noChangeAspect="1"/>
          </p:cNvPicPr>
          <p:nvPr/>
        </p:nvPicPr>
        <p:blipFill>
          <a:blip r:embed="rId3"/>
          <a:stretch>
            <a:fillRect/>
          </a:stretch>
        </p:blipFill>
        <p:spPr>
          <a:xfrm>
            <a:off x="1317163" y="1652868"/>
            <a:ext cx="3436936" cy="2029114"/>
          </a:xfrm>
          <a:prstGeom prst="rect">
            <a:avLst/>
          </a:prstGeom>
          <a:ln>
            <a:solidFill>
              <a:schemeClr val="accent1"/>
            </a:solidFill>
          </a:ln>
        </p:spPr>
      </p:pic>
      <p:pic>
        <p:nvPicPr>
          <p:cNvPr id="6" name="Picture 5">
            <a:extLst>
              <a:ext uri="{FF2B5EF4-FFF2-40B4-BE49-F238E27FC236}">
                <a16:creationId xmlns:a16="http://schemas.microsoft.com/office/drawing/2014/main" id="{D09258A3-5ABD-E29D-0F7C-AE7F49D15BCE}"/>
              </a:ext>
            </a:extLst>
          </p:cNvPr>
          <p:cNvPicPr>
            <a:picLocks noChangeAspect="1"/>
          </p:cNvPicPr>
          <p:nvPr/>
        </p:nvPicPr>
        <p:blipFill>
          <a:blip r:embed="rId4"/>
          <a:stretch>
            <a:fillRect/>
          </a:stretch>
        </p:blipFill>
        <p:spPr>
          <a:xfrm>
            <a:off x="4733513" y="1652868"/>
            <a:ext cx="3520308" cy="2029114"/>
          </a:xfrm>
          <a:prstGeom prst="rect">
            <a:avLst/>
          </a:prstGeom>
          <a:ln>
            <a:solidFill>
              <a:schemeClr val="accent1"/>
            </a:solidFill>
          </a:ln>
        </p:spPr>
      </p:pic>
      <p:pic>
        <p:nvPicPr>
          <p:cNvPr id="7" name="Picture 6">
            <a:extLst>
              <a:ext uri="{FF2B5EF4-FFF2-40B4-BE49-F238E27FC236}">
                <a16:creationId xmlns:a16="http://schemas.microsoft.com/office/drawing/2014/main" id="{B944573E-5896-A998-3F45-D24CEBB1458A}"/>
              </a:ext>
            </a:extLst>
          </p:cNvPr>
          <p:cNvPicPr>
            <a:picLocks noChangeAspect="1"/>
          </p:cNvPicPr>
          <p:nvPr/>
        </p:nvPicPr>
        <p:blipFill>
          <a:blip r:embed="rId5"/>
          <a:stretch>
            <a:fillRect/>
          </a:stretch>
        </p:blipFill>
        <p:spPr>
          <a:xfrm>
            <a:off x="8253821" y="1652868"/>
            <a:ext cx="3520308" cy="2029114"/>
          </a:xfrm>
          <a:prstGeom prst="rect">
            <a:avLst/>
          </a:prstGeom>
          <a:ln>
            <a:solidFill>
              <a:schemeClr val="accent1"/>
            </a:solidFill>
          </a:ln>
        </p:spPr>
      </p:pic>
    </p:spTree>
    <p:extLst>
      <p:ext uri="{BB962C8B-B14F-4D97-AF65-F5344CB8AC3E}">
        <p14:creationId xmlns:p14="http://schemas.microsoft.com/office/powerpoint/2010/main" val="842137039"/>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BC1C1C"/>
      </a:accent1>
      <a:accent2>
        <a:srgbClr val="F67534"/>
      </a:accent2>
      <a:accent3>
        <a:srgbClr val="EAAC35"/>
      </a:accent3>
      <a:accent4>
        <a:srgbClr val="9BAF68"/>
      </a:accent4>
      <a:accent5>
        <a:srgbClr val="68B9A6"/>
      </a:accent5>
      <a:accent6>
        <a:srgbClr val="50B1D4"/>
      </a:accent6>
      <a:hlink>
        <a:srgbClr val="E46416"/>
      </a:hlink>
      <a:folHlink>
        <a:srgbClr val="EE9340"/>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93B4CCAC-FD5A-4D59-B1AC-EAF45910B5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924</TotalTime>
  <Words>2839</Words>
  <Application>Microsoft Office PowerPoint</Application>
  <PresentationFormat>Widescreen</PresentationFormat>
  <Paragraphs>179</Paragraphs>
  <Slides>21</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Arial Black</vt:lpstr>
      <vt:lpstr>Calibri</vt:lpstr>
      <vt:lpstr>Corbel</vt:lpstr>
      <vt:lpstr>Courier New</vt:lpstr>
      <vt:lpstr>Symbol</vt:lpstr>
      <vt:lpstr>Times New Roman</vt:lpstr>
      <vt:lpstr>Wingdings</vt:lpstr>
      <vt:lpstr>Parallax</vt:lpstr>
      <vt:lpstr>PowerPoint Presentation</vt:lpstr>
      <vt:lpstr>PowerPoint Presentation</vt:lpstr>
      <vt:lpstr>Introduction to Zomato</vt:lpstr>
      <vt:lpstr>Problem Statement</vt:lpstr>
      <vt:lpstr>Data Overview</vt:lpstr>
      <vt:lpstr>Objective</vt:lpstr>
      <vt:lpstr>KPI:Average Meal Price in (USD)</vt:lpstr>
      <vt:lpstr>KPI: Restaurants based on City &amp; country</vt:lpstr>
      <vt:lpstr>KPI: Restaurants opening based on Year , Quarter , Month</vt:lpstr>
      <vt:lpstr>KPI: Restaurants based on Average Ratings</vt:lpstr>
      <vt:lpstr>KPI: Restaurants based on Table Booking</vt:lpstr>
      <vt:lpstr>KPI: Restaurants based on Online Delivery</vt:lpstr>
      <vt:lpstr>KPI: Top 10 Popular Cuisine and Restaurants</vt:lpstr>
      <vt:lpstr>Overall Analysis</vt:lpstr>
      <vt:lpstr>Recommendations and Insights-1</vt:lpstr>
      <vt:lpstr>Recommendations and Insights-2</vt:lpstr>
      <vt:lpstr>Recommendations and Insights-3</vt:lpstr>
      <vt:lpstr>Conclusion</vt:lpstr>
      <vt:lpstr>Tableau Dashboard for Zomato Data set-Part A</vt:lpstr>
      <vt:lpstr>Tableau Dashboard for Zomato Data set-Part 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Roque Dsouza</dc:creator>
  <cp:lastModifiedBy>Roque Dsouza</cp:lastModifiedBy>
  <cp:revision>58</cp:revision>
  <dcterms:created xsi:type="dcterms:W3CDTF">2025-01-04T10:35:51Z</dcterms:created>
  <dcterms:modified xsi:type="dcterms:W3CDTF">2025-01-09T15:36:08Z</dcterms:modified>
</cp:coreProperties>
</file>